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2" r:id="rId4"/>
  </p:sldMasterIdLst>
  <p:notesMasterIdLst>
    <p:notesMasterId r:id="rId34"/>
  </p:notesMasterIdLst>
  <p:sldIdLst>
    <p:sldId id="259" r:id="rId5"/>
    <p:sldId id="261" r:id="rId6"/>
    <p:sldId id="272" r:id="rId7"/>
    <p:sldId id="277" r:id="rId8"/>
    <p:sldId id="282" r:id="rId9"/>
    <p:sldId id="283" r:id="rId10"/>
    <p:sldId id="284" r:id="rId11"/>
    <p:sldId id="285" r:id="rId12"/>
    <p:sldId id="281" r:id="rId13"/>
    <p:sldId id="278" r:id="rId14"/>
    <p:sldId id="3256" r:id="rId15"/>
    <p:sldId id="3252" r:id="rId16"/>
    <p:sldId id="3253" r:id="rId17"/>
    <p:sldId id="3254" r:id="rId18"/>
    <p:sldId id="3255" r:id="rId19"/>
    <p:sldId id="3257" r:id="rId20"/>
    <p:sldId id="257" r:id="rId21"/>
    <p:sldId id="3258" r:id="rId22"/>
    <p:sldId id="287" r:id="rId23"/>
    <p:sldId id="279" r:id="rId24"/>
    <p:sldId id="3246" r:id="rId25"/>
    <p:sldId id="3261" r:id="rId26"/>
    <p:sldId id="3260" r:id="rId27"/>
    <p:sldId id="3259" r:id="rId28"/>
    <p:sldId id="3262" r:id="rId29"/>
    <p:sldId id="3263" r:id="rId30"/>
    <p:sldId id="3244" r:id="rId31"/>
    <p:sldId id="3264" r:id="rId32"/>
    <p:sldId id="27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849" autoAdjust="0"/>
    <p:restoredTop sz="96327" autoAdjust="0"/>
  </p:normalViewPr>
  <p:slideViewPr>
    <p:cSldViewPr snapToGrid="0">
      <p:cViewPr varScale="1">
        <p:scale>
          <a:sx n="110" d="100"/>
          <a:sy n="110" d="100"/>
        </p:scale>
        <p:origin x="192" y="1032"/>
      </p:cViewPr>
      <p:guideLst/>
    </p:cSldViewPr>
  </p:slideViewPr>
  <p:outlineViewPr>
    <p:cViewPr>
      <p:scale>
        <a:sx n="33" d="100"/>
        <a:sy n="33" d="100"/>
      </p:scale>
      <p:origin x="0" y="-588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93B8DC-76BD-684F-B973-54EDEC23C919}" type="doc">
      <dgm:prSet loTypeId="urn:microsoft.com/office/officeart/2005/8/layout/process1" loCatId="" qsTypeId="urn:microsoft.com/office/officeart/2005/8/quickstyle/simple1" qsCatId="simple" csTypeId="urn:microsoft.com/office/officeart/2005/8/colors/colorful5" csCatId="colorful" phldr="1"/>
      <dgm:spPr/>
    </dgm:pt>
    <dgm:pt modelId="{FCA10B65-633D-9746-9286-CBB7C2F4A50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1" dirty="0">
              <a:solidFill>
                <a:schemeClr val="tx1"/>
              </a:solidFill>
              <a:latin typeface="+mj-lt"/>
            </a:rPr>
            <a:t>Become a more family-friendly church community</a:t>
          </a:r>
        </a:p>
        <a:p>
          <a:pPr>
            <a:lnSpc>
              <a:spcPct val="100000"/>
            </a:lnSpc>
            <a:spcAft>
              <a:spcPts val="1200"/>
            </a:spcAft>
          </a:pPr>
          <a:endParaRPr lang="en-US" sz="1800" b="1" dirty="0">
            <a:solidFill>
              <a:schemeClr val="tx1"/>
            </a:solidFill>
            <a:latin typeface="+mj-lt"/>
          </a:endParaRP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Sunday Mass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Church Life and Events </a:t>
          </a:r>
        </a:p>
      </dgm:t>
    </dgm:pt>
    <dgm:pt modelId="{BEA400D5-8F4A-F449-BCF1-5F2379FF7B52}" type="parTrans" cxnId="{9D521D48-E0B3-1E42-951F-7A8C570907F8}">
      <dgm:prSet/>
      <dgm:spPr/>
      <dgm:t>
        <a:bodyPr/>
        <a:lstStyle/>
        <a:p>
          <a:endParaRPr lang="en-US"/>
        </a:p>
      </dgm:t>
    </dgm:pt>
    <dgm:pt modelId="{02F229DF-8BE1-2A4E-928D-7C90582A21BE}" type="sibTrans" cxnId="{9D521D48-E0B3-1E42-951F-7A8C570907F8}">
      <dgm:prSet/>
      <dgm:spPr/>
      <dgm:t>
        <a:bodyPr/>
        <a:lstStyle/>
        <a:p>
          <a:endParaRPr lang="en-US" dirty="0"/>
        </a:p>
      </dgm:t>
    </dgm:pt>
    <dgm:pt modelId="{11ACCB11-1E87-D640-8DAA-8E0600BA39D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1" dirty="0">
              <a:solidFill>
                <a:schemeClr val="tx1"/>
              </a:solidFill>
              <a:latin typeface="+mj-lt"/>
            </a:rPr>
            <a:t>Incorporate family catechesis experiences throughout the year </a:t>
          </a:r>
          <a:endParaRPr lang="en-US" sz="1800" b="0" dirty="0">
            <a:solidFill>
              <a:schemeClr val="tx1"/>
            </a:solidFill>
            <a:latin typeface="+mj-lt"/>
          </a:endParaRP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Sacramental Prep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Seasonal Family Festivals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Quarterly Gatherings</a:t>
          </a:r>
        </a:p>
      </dgm:t>
    </dgm:pt>
    <dgm:pt modelId="{C6A5A849-51AB-3949-BE58-75B8EDC05BF2}" type="parTrans" cxnId="{89E6F86F-D55E-8C42-8152-C98E5878078D}">
      <dgm:prSet/>
      <dgm:spPr/>
      <dgm:t>
        <a:bodyPr/>
        <a:lstStyle/>
        <a:p>
          <a:endParaRPr lang="en-US"/>
        </a:p>
      </dgm:t>
    </dgm:pt>
    <dgm:pt modelId="{5E14077A-A085-1645-8822-6435DCFAD6F9}" type="sibTrans" cxnId="{89E6F86F-D55E-8C42-8152-C98E5878078D}">
      <dgm:prSet/>
      <dgm:spPr/>
      <dgm:t>
        <a:bodyPr/>
        <a:lstStyle/>
        <a:p>
          <a:endParaRPr lang="en-US" dirty="0"/>
        </a:p>
      </dgm:t>
    </dgm:pt>
    <dgm:pt modelId="{68A8A991-354E-484C-930F-4E1454E92F7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1" dirty="0">
              <a:solidFill>
                <a:schemeClr val="tx1"/>
              </a:solidFill>
              <a:latin typeface="+mj-lt"/>
            </a:rPr>
            <a:t>Make family catechesis the primary model for children (through grade 6 or 8)  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Supported by specialized age group experiences throughout the year</a:t>
          </a:r>
        </a:p>
      </dgm:t>
    </dgm:pt>
    <dgm:pt modelId="{FDC06FA1-320F-F241-B26D-67396C2D19FB}" type="parTrans" cxnId="{56AD431C-84D5-2547-86F3-514A53E14A15}">
      <dgm:prSet/>
      <dgm:spPr/>
      <dgm:t>
        <a:bodyPr/>
        <a:lstStyle/>
        <a:p>
          <a:endParaRPr lang="en-US"/>
        </a:p>
      </dgm:t>
    </dgm:pt>
    <dgm:pt modelId="{7A482D9C-1A24-0E41-BB7A-79752C40659B}" type="sibTrans" cxnId="{56AD431C-84D5-2547-86F3-514A53E14A15}">
      <dgm:prSet/>
      <dgm:spPr/>
      <dgm:t>
        <a:bodyPr/>
        <a:lstStyle/>
        <a:p>
          <a:endParaRPr lang="en-US" dirty="0"/>
        </a:p>
      </dgm:t>
    </dgm:pt>
    <dgm:pt modelId="{3E7F4973-E716-C246-8399-EFA3527295E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1" dirty="0">
              <a:solidFill>
                <a:schemeClr val="tx1"/>
              </a:solidFill>
              <a:latin typeface="+mj-lt"/>
            </a:rPr>
            <a:t>Design a plan for continuous family faith formation @Home and @Church </a:t>
          </a:r>
          <a:r>
            <a:rPr lang="en-US" sz="1800" b="1" dirty="0">
              <a:solidFill>
                <a:schemeClr val="tx1"/>
              </a:solidFill>
              <a:latin typeface="+mj-lt"/>
              <a:ea typeface="Arial" panose="020B0604020202020204" pitchFamily="34" charset="0"/>
              <a:cs typeface="Arial" panose="020B0604020202020204" pitchFamily="34" charset="0"/>
            </a:rPr>
            <a:t>from birth to 18</a:t>
          </a:r>
        </a:p>
        <a:p>
          <a:pPr>
            <a:lnSpc>
              <a:spcPct val="100000"/>
            </a:lnSpc>
            <a:spcAft>
              <a:spcPts val="1200"/>
            </a:spcAft>
          </a:pPr>
          <a:endParaRPr lang="en-US" sz="12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1200"/>
            </a:spcAft>
          </a:pPr>
          <a:endParaRPr lang="en-US" sz="12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1200"/>
            </a:spcAft>
          </a:pPr>
          <a:endParaRPr lang="en-US" sz="12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1200"/>
            </a:spcAft>
          </a:pPr>
          <a:endParaRPr lang="en-US" sz="12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dgm:t>
    </dgm:pt>
    <dgm:pt modelId="{44D4890D-8923-FE46-B1C5-56DE8F9F7A75}" type="sibTrans" cxnId="{3F8A553B-F6F4-024D-868C-BB8B9FDE23F3}">
      <dgm:prSet/>
      <dgm:spPr/>
      <dgm:t>
        <a:bodyPr/>
        <a:lstStyle/>
        <a:p>
          <a:endParaRPr lang="en-US"/>
        </a:p>
      </dgm:t>
    </dgm:pt>
    <dgm:pt modelId="{23C6E6A4-4C3B-BA46-9296-CD71FC76AF4E}" type="parTrans" cxnId="{3F8A553B-F6F4-024D-868C-BB8B9FDE23F3}">
      <dgm:prSet/>
      <dgm:spPr/>
      <dgm:t>
        <a:bodyPr/>
        <a:lstStyle/>
        <a:p>
          <a:endParaRPr lang="en-US"/>
        </a:p>
      </dgm:t>
    </dgm:pt>
    <dgm:pt modelId="{4477CDBA-8486-AF41-B907-3FAACB84722A}" type="pres">
      <dgm:prSet presAssocID="{8893B8DC-76BD-684F-B973-54EDEC23C919}" presName="Name0" presStyleCnt="0">
        <dgm:presLayoutVars>
          <dgm:dir/>
          <dgm:resizeHandles val="exact"/>
        </dgm:presLayoutVars>
      </dgm:prSet>
      <dgm:spPr/>
    </dgm:pt>
    <dgm:pt modelId="{940E5CAB-F0DC-9645-82E5-AB26B5E8722B}" type="pres">
      <dgm:prSet presAssocID="{FCA10B65-633D-9746-9286-CBB7C2F4A505}" presName="node" presStyleLbl="node1" presStyleIdx="0" presStyleCnt="4" custScaleY="323374">
        <dgm:presLayoutVars>
          <dgm:bulletEnabled val="1"/>
        </dgm:presLayoutVars>
      </dgm:prSet>
      <dgm:spPr/>
    </dgm:pt>
    <dgm:pt modelId="{02837B8B-BF5B-D642-8816-9C5CDDB45B36}" type="pres">
      <dgm:prSet presAssocID="{02F229DF-8BE1-2A4E-928D-7C90582A21BE}" presName="sibTrans" presStyleLbl="sibTrans2D1" presStyleIdx="0" presStyleCnt="3" custScaleY="113800"/>
      <dgm:spPr/>
    </dgm:pt>
    <dgm:pt modelId="{9F2BF138-0177-0F45-A328-6031A2EACBB9}" type="pres">
      <dgm:prSet presAssocID="{02F229DF-8BE1-2A4E-928D-7C90582A21BE}" presName="connectorText" presStyleLbl="sibTrans2D1" presStyleIdx="0" presStyleCnt="3"/>
      <dgm:spPr/>
    </dgm:pt>
    <dgm:pt modelId="{4794B09E-8BCC-7E48-B3D9-AA496A63A3E6}" type="pres">
      <dgm:prSet presAssocID="{11ACCB11-1E87-D640-8DAA-8E0600BA39D3}" presName="node" presStyleLbl="node1" presStyleIdx="1" presStyleCnt="4" custScaleX="100035" custScaleY="323374">
        <dgm:presLayoutVars>
          <dgm:bulletEnabled val="1"/>
        </dgm:presLayoutVars>
      </dgm:prSet>
      <dgm:spPr/>
    </dgm:pt>
    <dgm:pt modelId="{4D193574-4CD6-2945-A45F-CC418E176B61}" type="pres">
      <dgm:prSet presAssocID="{5E14077A-A085-1645-8822-6435DCFAD6F9}" presName="sibTrans" presStyleLbl="sibTrans2D1" presStyleIdx="1" presStyleCnt="3" custScaleY="103435"/>
      <dgm:spPr/>
    </dgm:pt>
    <dgm:pt modelId="{817E0329-D6B9-AB49-B92E-12324703DB05}" type="pres">
      <dgm:prSet presAssocID="{5E14077A-A085-1645-8822-6435DCFAD6F9}" presName="connectorText" presStyleLbl="sibTrans2D1" presStyleIdx="1" presStyleCnt="3"/>
      <dgm:spPr/>
    </dgm:pt>
    <dgm:pt modelId="{98B964AD-3810-0647-8165-A20A3624C898}" type="pres">
      <dgm:prSet presAssocID="{68A8A991-354E-484C-930F-4E1454E92F7A}" presName="node" presStyleLbl="node1" presStyleIdx="2" presStyleCnt="4" custScaleX="96883" custScaleY="323374">
        <dgm:presLayoutVars>
          <dgm:bulletEnabled val="1"/>
        </dgm:presLayoutVars>
      </dgm:prSet>
      <dgm:spPr/>
    </dgm:pt>
    <dgm:pt modelId="{94019777-F2A8-434A-8F8C-EF23802911E6}" type="pres">
      <dgm:prSet presAssocID="{7A482D9C-1A24-0E41-BB7A-79752C40659B}" presName="sibTrans" presStyleLbl="sibTrans2D1" presStyleIdx="2" presStyleCnt="3" custScaleY="147590"/>
      <dgm:spPr/>
    </dgm:pt>
    <dgm:pt modelId="{05FCE24F-3060-A945-8C26-9483B560F3A7}" type="pres">
      <dgm:prSet presAssocID="{7A482D9C-1A24-0E41-BB7A-79752C40659B}" presName="connectorText" presStyleLbl="sibTrans2D1" presStyleIdx="2" presStyleCnt="3"/>
      <dgm:spPr/>
    </dgm:pt>
    <dgm:pt modelId="{6ED4CCF6-9929-7943-A960-5DC74C259FD1}" type="pres">
      <dgm:prSet presAssocID="{3E7F4973-E716-C246-8399-EFA3527295E2}" presName="node" presStyleLbl="node1" presStyleIdx="3" presStyleCnt="4" custScaleY="330828">
        <dgm:presLayoutVars>
          <dgm:bulletEnabled val="1"/>
        </dgm:presLayoutVars>
      </dgm:prSet>
      <dgm:spPr/>
    </dgm:pt>
  </dgm:ptLst>
  <dgm:cxnLst>
    <dgm:cxn modelId="{56AD431C-84D5-2547-86F3-514A53E14A15}" srcId="{8893B8DC-76BD-684F-B973-54EDEC23C919}" destId="{68A8A991-354E-484C-930F-4E1454E92F7A}" srcOrd="2" destOrd="0" parTransId="{FDC06FA1-320F-F241-B26D-67396C2D19FB}" sibTransId="{7A482D9C-1A24-0E41-BB7A-79752C40659B}"/>
    <dgm:cxn modelId="{23A42B1D-ADEF-8E49-ABCF-F99B9E8F0C68}" type="presOf" srcId="{11ACCB11-1E87-D640-8DAA-8E0600BA39D3}" destId="{4794B09E-8BCC-7E48-B3D9-AA496A63A3E6}" srcOrd="0" destOrd="0" presId="urn:microsoft.com/office/officeart/2005/8/layout/process1"/>
    <dgm:cxn modelId="{1E1C6C38-5FC7-4541-A1FE-B1CB21FFA616}" type="presOf" srcId="{02F229DF-8BE1-2A4E-928D-7C90582A21BE}" destId="{02837B8B-BF5B-D642-8816-9C5CDDB45B36}" srcOrd="0" destOrd="0" presId="urn:microsoft.com/office/officeart/2005/8/layout/process1"/>
    <dgm:cxn modelId="{3F8A553B-F6F4-024D-868C-BB8B9FDE23F3}" srcId="{8893B8DC-76BD-684F-B973-54EDEC23C919}" destId="{3E7F4973-E716-C246-8399-EFA3527295E2}" srcOrd="3" destOrd="0" parTransId="{23C6E6A4-4C3B-BA46-9296-CD71FC76AF4E}" sibTransId="{44D4890D-8923-FE46-B1C5-56DE8F9F7A75}"/>
    <dgm:cxn modelId="{9D521D48-E0B3-1E42-951F-7A8C570907F8}" srcId="{8893B8DC-76BD-684F-B973-54EDEC23C919}" destId="{FCA10B65-633D-9746-9286-CBB7C2F4A505}" srcOrd="0" destOrd="0" parTransId="{BEA400D5-8F4A-F449-BCF1-5F2379FF7B52}" sibTransId="{02F229DF-8BE1-2A4E-928D-7C90582A21BE}"/>
    <dgm:cxn modelId="{A5519C50-B48B-F94D-BBB9-677688B30B0C}" type="presOf" srcId="{5E14077A-A085-1645-8822-6435DCFAD6F9}" destId="{4D193574-4CD6-2945-A45F-CC418E176B61}" srcOrd="0" destOrd="0" presId="urn:microsoft.com/office/officeart/2005/8/layout/process1"/>
    <dgm:cxn modelId="{89E6F86F-D55E-8C42-8152-C98E5878078D}" srcId="{8893B8DC-76BD-684F-B973-54EDEC23C919}" destId="{11ACCB11-1E87-D640-8DAA-8E0600BA39D3}" srcOrd="1" destOrd="0" parTransId="{C6A5A849-51AB-3949-BE58-75B8EDC05BF2}" sibTransId="{5E14077A-A085-1645-8822-6435DCFAD6F9}"/>
    <dgm:cxn modelId="{B41EC58C-358A-AB42-A25E-B234AA3445CC}" type="presOf" srcId="{68A8A991-354E-484C-930F-4E1454E92F7A}" destId="{98B964AD-3810-0647-8165-A20A3624C898}" srcOrd="0" destOrd="0" presId="urn:microsoft.com/office/officeart/2005/8/layout/process1"/>
    <dgm:cxn modelId="{EE36E299-4BF3-3145-B909-9AA2373C81DF}" type="presOf" srcId="{8893B8DC-76BD-684F-B973-54EDEC23C919}" destId="{4477CDBA-8486-AF41-B907-3FAACB84722A}" srcOrd="0" destOrd="0" presId="urn:microsoft.com/office/officeart/2005/8/layout/process1"/>
    <dgm:cxn modelId="{381C4BAF-AF30-1A4D-9757-F6A5C1271E0F}" type="presOf" srcId="{7A482D9C-1A24-0E41-BB7A-79752C40659B}" destId="{05FCE24F-3060-A945-8C26-9483B560F3A7}" srcOrd="1" destOrd="0" presId="urn:microsoft.com/office/officeart/2005/8/layout/process1"/>
    <dgm:cxn modelId="{F337A2B5-FF44-D44A-B8A3-641A881AA85B}" type="presOf" srcId="{FCA10B65-633D-9746-9286-CBB7C2F4A505}" destId="{940E5CAB-F0DC-9645-82E5-AB26B5E8722B}" srcOrd="0" destOrd="0" presId="urn:microsoft.com/office/officeart/2005/8/layout/process1"/>
    <dgm:cxn modelId="{229784C4-13CB-8B49-865E-9B5620F5A8C7}" type="presOf" srcId="{7A482D9C-1A24-0E41-BB7A-79752C40659B}" destId="{94019777-F2A8-434A-8F8C-EF23802911E6}" srcOrd="0" destOrd="0" presId="urn:microsoft.com/office/officeart/2005/8/layout/process1"/>
    <dgm:cxn modelId="{3E5169E3-87F4-C742-82B1-D8D9B5D0D423}" type="presOf" srcId="{5E14077A-A085-1645-8822-6435DCFAD6F9}" destId="{817E0329-D6B9-AB49-B92E-12324703DB05}" srcOrd="1" destOrd="0" presId="urn:microsoft.com/office/officeart/2005/8/layout/process1"/>
    <dgm:cxn modelId="{EC196FF6-1231-A84E-83C6-BA3127DC9F45}" type="presOf" srcId="{02F229DF-8BE1-2A4E-928D-7C90582A21BE}" destId="{9F2BF138-0177-0F45-A328-6031A2EACBB9}" srcOrd="1" destOrd="0" presId="urn:microsoft.com/office/officeart/2005/8/layout/process1"/>
    <dgm:cxn modelId="{4B39C0FF-AC22-9543-8D02-03D097EB59F9}" type="presOf" srcId="{3E7F4973-E716-C246-8399-EFA3527295E2}" destId="{6ED4CCF6-9929-7943-A960-5DC74C259FD1}" srcOrd="0" destOrd="0" presId="urn:microsoft.com/office/officeart/2005/8/layout/process1"/>
    <dgm:cxn modelId="{68710344-CCBB-AD42-8BC0-F75E4BA5A80F}" type="presParOf" srcId="{4477CDBA-8486-AF41-B907-3FAACB84722A}" destId="{940E5CAB-F0DC-9645-82E5-AB26B5E8722B}" srcOrd="0" destOrd="0" presId="urn:microsoft.com/office/officeart/2005/8/layout/process1"/>
    <dgm:cxn modelId="{A8ACF54A-CE9A-B84D-96CD-0E1554799726}" type="presParOf" srcId="{4477CDBA-8486-AF41-B907-3FAACB84722A}" destId="{02837B8B-BF5B-D642-8816-9C5CDDB45B36}" srcOrd="1" destOrd="0" presId="urn:microsoft.com/office/officeart/2005/8/layout/process1"/>
    <dgm:cxn modelId="{B064A228-CF31-AE42-B216-244AFBEB24C1}" type="presParOf" srcId="{02837B8B-BF5B-D642-8816-9C5CDDB45B36}" destId="{9F2BF138-0177-0F45-A328-6031A2EACBB9}" srcOrd="0" destOrd="0" presId="urn:microsoft.com/office/officeart/2005/8/layout/process1"/>
    <dgm:cxn modelId="{4DD868BE-44B1-304A-9C41-939F29DCC0F3}" type="presParOf" srcId="{4477CDBA-8486-AF41-B907-3FAACB84722A}" destId="{4794B09E-8BCC-7E48-B3D9-AA496A63A3E6}" srcOrd="2" destOrd="0" presId="urn:microsoft.com/office/officeart/2005/8/layout/process1"/>
    <dgm:cxn modelId="{A013C90C-8CFB-9041-AA74-81BEC750E57D}" type="presParOf" srcId="{4477CDBA-8486-AF41-B907-3FAACB84722A}" destId="{4D193574-4CD6-2945-A45F-CC418E176B61}" srcOrd="3" destOrd="0" presId="urn:microsoft.com/office/officeart/2005/8/layout/process1"/>
    <dgm:cxn modelId="{6B88D23B-2525-0545-80B8-885510BBE176}" type="presParOf" srcId="{4D193574-4CD6-2945-A45F-CC418E176B61}" destId="{817E0329-D6B9-AB49-B92E-12324703DB05}" srcOrd="0" destOrd="0" presId="urn:microsoft.com/office/officeart/2005/8/layout/process1"/>
    <dgm:cxn modelId="{EDE72CB1-9AE2-D448-BD6C-536966B2E73F}" type="presParOf" srcId="{4477CDBA-8486-AF41-B907-3FAACB84722A}" destId="{98B964AD-3810-0647-8165-A20A3624C898}" srcOrd="4" destOrd="0" presId="urn:microsoft.com/office/officeart/2005/8/layout/process1"/>
    <dgm:cxn modelId="{9657508C-4632-584F-AB40-047759CB2C0C}" type="presParOf" srcId="{4477CDBA-8486-AF41-B907-3FAACB84722A}" destId="{94019777-F2A8-434A-8F8C-EF23802911E6}" srcOrd="5" destOrd="0" presId="urn:microsoft.com/office/officeart/2005/8/layout/process1"/>
    <dgm:cxn modelId="{916FC614-9EB3-9B4E-9579-C42AF1A13D83}" type="presParOf" srcId="{94019777-F2A8-434A-8F8C-EF23802911E6}" destId="{05FCE24F-3060-A945-8C26-9483B560F3A7}" srcOrd="0" destOrd="0" presId="urn:microsoft.com/office/officeart/2005/8/layout/process1"/>
    <dgm:cxn modelId="{0EFCB7FC-323B-DC44-BDD2-CB5079C4D6F7}" type="presParOf" srcId="{4477CDBA-8486-AF41-B907-3FAACB84722A}" destId="{6ED4CCF6-9929-7943-A960-5DC74C259FD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93B8DC-76BD-684F-B973-54EDEC23C919}" type="doc">
      <dgm:prSet loTypeId="urn:microsoft.com/office/officeart/2005/8/layout/process1" loCatId="" qsTypeId="urn:microsoft.com/office/officeart/2005/8/quickstyle/simple1" qsCatId="simple" csTypeId="urn:microsoft.com/office/officeart/2005/8/colors/colorful5" csCatId="colorful" phldr="1"/>
      <dgm:spPr/>
    </dgm:pt>
    <dgm:pt modelId="{FCA10B65-633D-9746-9286-CBB7C2F4A50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1" dirty="0">
              <a:solidFill>
                <a:schemeClr val="tx1"/>
              </a:solidFill>
              <a:latin typeface="+mj-lt"/>
            </a:rPr>
            <a:t>Become a more family-friendly church community</a:t>
          </a:r>
        </a:p>
        <a:p>
          <a:pPr>
            <a:lnSpc>
              <a:spcPct val="100000"/>
            </a:lnSpc>
            <a:spcAft>
              <a:spcPts val="1200"/>
            </a:spcAft>
          </a:pPr>
          <a:endParaRPr lang="en-US" sz="1800" b="1" dirty="0">
            <a:solidFill>
              <a:schemeClr val="tx1"/>
            </a:solidFill>
            <a:latin typeface="+mj-lt"/>
          </a:endParaRP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Sunday Mass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Church Life and Events </a:t>
          </a:r>
        </a:p>
      </dgm:t>
    </dgm:pt>
    <dgm:pt modelId="{BEA400D5-8F4A-F449-BCF1-5F2379FF7B52}" type="parTrans" cxnId="{9D521D48-E0B3-1E42-951F-7A8C570907F8}">
      <dgm:prSet/>
      <dgm:spPr/>
      <dgm:t>
        <a:bodyPr/>
        <a:lstStyle/>
        <a:p>
          <a:endParaRPr lang="en-US"/>
        </a:p>
      </dgm:t>
    </dgm:pt>
    <dgm:pt modelId="{02F229DF-8BE1-2A4E-928D-7C90582A21BE}" type="sibTrans" cxnId="{9D521D48-E0B3-1E42-951F-7A8C570907F8}">
      <dgm:prSet/>
      <dgm:spPr/>
      <dgm:t>
        <a:bodyPr/>
        <a:lstStyle/>
        <a:p>
          <a:endParaRPr lang="en-US" dirty="0"/>
        </a:p>
      </dgm:t>
    </dgm:pt>
    <dgm:pt modelId="{11ACCB11-1E87-D640-8DAA-8E0600BA39D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1" dirty="0">
              <a:solidFill>
                <a:schemeClr val="tx1"/>
              </a:solidFill>
              <a:latin typeface="+mj-lt"/>
            </a:rPr>
            <a:t>Incorporate family catechesis experiences throughout the year </a:t>
          </a:r>
          <a:endParaRPr lang="en-US" sz="1800" b="0" dirty="0">
            <a:solidFill>
              <a:schemeClr val="tx1"/>
            </a:solidFill>
            <a:latin typeface="+mj-lt"/>
          </a:endParaRP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Sacramental Prep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Seasonal Family Festivals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Quarterly Gatherings</a:t>
          </a:r>
        </a:p>
      </dgm:t>
    </dgm:pt>
    <dgm:pt modelId="{C6A5A849-51AB-3949-BE58-75B8EDC05BF2}" type="parTrans" cxnId="{89E6F86F-D55E-8C42-8152-C98E5878078D}">
      <dgm:prSet/>
      <dgm:spPr/>
      <dgm:t>
        <a:bodyPr/>
        <a:lstStyle/>
        <a:p>
          <a:endParaRPr lang="en-US"/>
        </a:p>
      </dgm:t>
    </dgm:pt>
    <dgm:pt modelId="{5E14077A-A085-1645-8822-6435DCFAD6F9}" type="sibTrans" cxnId="{89E6F86F-D55E-8C42-8152-C98E5878078D}">
      <dgm:prSet/>
      <dgm:spPr/>
      <dgm:t>
        <a:bodyPr/>
        <a:lstStyle/>
        <a:p>
          <a:endParaRPr lang="en-US" dirty="0"/>
        </a:p>
      </dgm:t>
    </dgm:pt>
    <dgm:pt modelId="{68A8A991-354E-484C-930F-4E1454E92F7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1" dirty="0">
              <a:solidFill>
                <a:schemeClr val="tx1"/>
              </a:solidFill>
              <a:latin typeface="+mj-lt"/>
            </a:rPr>
            <a:t>Make family catechesis the primary model for children (through grade 6 or 8)  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0" dirty="0">
              <a:solidFill>
                <a:schemeClr val="tx1"/>
              </a:solidFill>
              <a:latin typeface="+mj-lt"/>
            </a:rPr>
            <a:t>Supported by specialized age group experiences throughout the year</a:t>
          </a:r>
        </a:p>
      </dgm:t>
    </dgm:pt>
    <dgm:pt modelId="{FDC06FA1-320F-F241-B26D-67396C2D19FB}" type="parTrans" cxnId="{56AD431C-84D5-2547-86F3-514A53E14A15}">
      <dgm:prSet/>
      <dgm:spPr/>
      <dgm:t>
        <a:bodyPr/>
        <a:lstStyle/>
        <a:p>
          <a:endParaRPr lang="en-US"/>
        </a:p>
      </dgm:t>
    </dgm:pt>
    <dgm:pt modelId="{7A482D9C-1A24-0E41-BB7A-79752C40659B}" type="sibTrans" cxnId="{56AD431C-84D5-2547-86F3-514A53E14A15}">
      <dgm:prSet/>
      <dgm:spPr/>
      <dgm:t>
        <a:bodyPr/>
        <a:lstStyle/>
        <a:p>
          <a:endParaRPr lang="en-US" dirty="0"/>
        </a:p>
      </dgm:t>
    </dgm:pt>
    <dgm:pt modelId="{3E7F4973-E716-C246-8399-EFA3527295E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800" b="1" dirty="0">
              <a:solidFill>
                <a:schemeClr val="tx1"/>
              </a:solidFill>
              <a:latin typeface="+mj-lt"/>
            </a:rPr>
            <a:t>Design a plan for continuous family faith formation @Home and @Church </a:t>
          </a:r>
          <a:r>
            <a:rPr lang="en-US" sz="1800" b="1" dirty="0">
              <a:solidFill>
                <a:schemeClr val="tx1"/>
              </a:solidFill>
              <a:latin typeface="+mj-lt"/>
              <a:ea typeface="Arial" panose="020B0604020202020204" pitchFamily="34" charset="0"/>
              <a:cs typeface="Arial" panose="020B0604020202020204" pitchFamily="34" charset="0"/>
            </a:rPr>
            <a:t>from birth to 18</a:t>
          </a:r>
        </a:p>
        <a:p>
          <a:pPr>
            <a:lnSpc>
              <a:spcPct val="100000"/>
            </a:lnSpc>
            <a:spcAft>
              <a:spcPts val="1200"/>
            </a:spcAft>
          </a:pPr>
          <a:endParaRPr lang="en-US" sz="12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1200"/>
            </a:spcAft>
          </a:pPr>
          <a:endParaRPr lang="en-US" sz="12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1200"/>
            </a:spcAft>
          </a:pPr>
          <a:endParaRPr lang="en-US" sz="12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1200"/>
            </a:spcAft>
          </a:pPr>
          <a:endParaRPr lang="en-US" sz="12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dgm:t>
    </dgm:pt>
    <dgm:pt modelId="{44D4890D-8923-FE46-B1C5-56DE8F9F7A75}" type="sibTrans" cxnId="{3F8A553B-F6F4-024D-868C-BB8B9FDE23F3}">
      <dgm:prSet/>
      <dgm:spPr/>
      <dgm:t>
        <a:bodyPr/>
        <a:lstStyle/>
        <a:p>
          <a:endParaRPr lang="en-US"/>
        </a:p>
      </dgm:t>
    </dgm:pt>
    <dgm:pt modelId="{23C6E6A4-4C3B-BA46-9296-CD71FC76AF4E}" type="parTrans" cxnId="{3F8A553B-F6F4-024D-868C-BB8B9FDE23F3}">
      <dgm:prSet/>
      <dgm:spPr/>
      <dgm:t>
        <a:bodyPr/>
        <a:lstStyle/>
        <a:p>
          <a:endParaRPr lang="en-US"/>
        </a:p>
      </dgm:t>
    </dgm:pt>
    <dgm:pt modelId="{4477CDBA-8486-AF41-B907-3FAACB84722A}" type="pres">
      <dgm:prSet presAssocID="{8893B8DC-76BD-684F-B973-54EDEC23C919}" presName="Name0" presStyleCnt="0">
        <dgm:presLayoutVars>
          <dgm:dir/>
          <dgm:resizeHandles val="exact"/>
        </dgm:presLayoutVars>
      </dgm:prSet>
      <dgm:spPr/>
    </dgm:pt>
    <dgm:pt modelId="{940E5CAB-F0DC-9645-82E5-AB26B5E8722B}" type="pres">
      <dgm:prSet presAssocID="{FCA10B65-633D-9746-9286-CBB7C2F4A505}" presName="node" presStyleLbl="node1" presStyleIdx="0" presStyleCnt="4" custScaleY="323374">
        <dgm:presLayoutVars>
          <dgm:bulletEnabled val="1"/>
        </dgm:presLayoutVars>
      </dgm:prSet>
      <dgm:spPr/>
    </dgm:pt>
    <dgm:pt modelId="{02837B8B-BF5B-D642-8816-9C5CDDB45B36}" type="pres">
      <dgm:prSet presAssocID="{02F229DF-8BE1-2A4E-928D-7C90582A21BE}" presName="sibTrans" presStyleLbl="sibTrans2D1" presStyleIdx="0" presStyleCnt="3" custScaleY="113800"/>
      <dgm:spPr/>
    </dgm:pt>
    <dgm:pt modelId="{9F2BF138-0177-0F45-A328-6031A2EACBB9}" type="pres">
      <dgm:prSet presAssocID="{02F229DF-8BE1-2A4E-928D-7C90582A21BE}" presName="connectorText" presStyleLbl="sibTrans2D1" presStyleIdx="0" presStyleCnt="3"/>
      <dgm:spPr/>
    </dgm:pt>
    <dgm:pt modelId="{4794B09E-8BCC-7E48-B3D9-AA496A63A3E6}" type="pres">
      <dgm:prSet presAssocID="{11ACCB11-1E87-D640-8DAA-8E0600BA39D3}" presName="node" presStyleLbl="node1" presStyleIdx="1" presStyleCnt="4" custScaleX="100035" custScaleY="323374">
        <dgm:presLayoutVars>
          <dgm:bulletEnabled val="1"/>
        </dgm:presLayoutVars>
      </dgm:prSet>
      <dgm:spPr/>
    </dgm:pt>
    <dgm:pt modelId="{4D193574-4CD6-2945-A45F-CC418E176B61}" type="pres">
      <dgm:prSet presAssocID="{5E14077A-A085-1645-8822-6435DCFAD6F9}" presName="sibTrans" presStyleLbl="sibTrans2D1" presStyleIdx="1" presStyleCnt="3" custScaleY="103435"/>
      <dgm:spPr/>
    </dgm:pt>
    <dgm:pt modelId="{817E0329-D6B9-AB49-B92E-12324703DB05}" type="pres">
      <dgm:prSet presAssocID="{5E14077A-A085-1645-8822-6435DCFAD6F9}" presName="connectorText" presStyleLbl="sibTrans2D1" presStyleIdx="1" presStyleCnt="3"/>
      <dgm:spPr/>
    </dgm:pt>
    <dgm:pt modelId="{98B964AD-3810-0647-8165-A20A3624C898}" type="pres">
      <dgm:prSet presAssocID="{68A8A991-354E-484C-930F-4E1454E92F7A}" presName="node" presStyleLbl="node1" presStyleIdx="2" presStyleCnt="4" custScaleX="96883" custScaleY="323374">
        <dgm:presLayoutVars>
          <dgm:bulletEnabled val="1"/>
        </dgm:presLayoutVars>
      </dgm:prSet>
      <dgm:spPr/>
    </dgm:pt>
    <dgm:pt modelId="{94019777-F2A8-434A-8F8C-EF23802911E6}" type="pres">
      <dgm:prSet presAssocID="{7A482D9C-1A24-0E41-BB7A-79752C40659B}" presName="sibTrans" presStyleLbl="sibTrans2D1" presStyleIdx="2" presStyleCnt="3" custScaleY="147590"/>
      <dgm:spPr/>
    </dgm:pt>
    <dgm:pt modelId="{05FCE24F-3060-A945-8C26-9483B560F3A7}" type="pres">
      <dgm:prSet presAssocID="{7A482D9C-1A24-0E41-BB7A-79752C40659B}" presName="connectorText" presStyleLbl="sibTrans2D1" presStyleIdx="2" presStyleCnt="3"/>
      <dgm:spPr/>
    </dgm:pt>
    <dgm:pt modelId="{6ED4CCF6-9929-7943-A960-5DC74C259FD1}" type="pres">
      <dgm:prSet presAssocID="{3E7F4973-E716-C246-8399-EFA3527295E2}" presName="node" presStyleLbl="node1" presStyleIdx="3" presStyleCnt="4" custScaleY="330828">
        <dgm:presLayoutVars>
          <dgm:bulletEnabled val="1"/>
        </dgm:presLayoutVars>
      </dgm:prSet>
      <dgm:spPr/>
    </dgm:pt>
  </dgm:ptLst>
  <dgm:cxnLst>
    <dgm:cxn modelId="{56AD431C-84D5-2547-86F3-514A53E14A15}" srcId="{8893B8DC-76BD-684F-B973-54EDEC23C919}" destId="{68A8A991-354E-484C-930F-4E1454E92F7A}" srcOrd="2" destOrd="0" parTransId="{FDC06FA1-320F-F241-B26D-67396C2D19FB}" sibTransId="{7A482D9C-1A24-0E41-BB7A-79752C40659B}"/>
    <dgm:cxn modelId="{23A42B1D-ADEF-8E49-ABCF-F99B9E8F0C68}" type="presOf" srcId="{11ACCB11-1E87-D640-8DAA-8E0600BA39D3}" destId="{4794B09E-8BCC-7E48-B3D9-AA496A63A3E6}" srcOrd="0" destOrd="0" presId="urn:microsoft.com/office/officeart/2005/8/layout/process1"/>
    <dgm:cxn modelId="{1E1C6C38-5FC7-4541-A1FE-B1CB21FFA616}" type="presOf" srcId="{02F229DF-8BE1-2A4E-928D-7C90582A21BE}" destId="{02837B8B-BF5B-D642-8816-9C5CDDB45B36}" srcOrd="0" destOrd="0" presId="urn:microsoft.com/office/officeart/2005/8/layout/process1"/>
    <dgm:cxn modelId="{3F8A553B-F6F4-024D-868C-BB8B9FDE23F3}" srcId="{8893B8DC-76BD-684F-B973-54EDEC23C919}" destId="{3E7F4973-E716-C246-8399-EFA3527295E2}" srcOrd="3" destOrd="0" parTransId="{23C6E6A4-4C3B-BA46-9296-CD71FC76AF4E}" sibTransId="{44D4890D-8923-FE46-B1C5-56DE8F9F7A75}"/>
    <dgm:cxn modelId="{9D521D48-E0B3-1E42-951F-7A8C570907F8}" srcId="{8893B8DC-76BD-684F-B973-54EDEC23C919}" destId="{FCA10B65-633D-9746-9286-CBB7C2F4A505}" srcOrd="0" destOrd="0" parTransId="{BEA400D5-8F4A-F449-BCF1-5F2379FF7B52}" sibTransId="{02F229DF-8BE1-2A4E-928D-7C90582A21BE}"/>
    <dgm:cxn modelId="{A5519C50-B48B-F94D-BBB9-677688B30B0C}" type="presOf" srcId="{5E14077A-A085-1645-8822-6435DCFAD6F9}" destId="{4D193574-4CD6-2945-A45F-CC418E176B61}" srcOrd="0" destOrd="0" presId="urn:microsoft.com/office/officeart/2005/8/layout/process1"/>
    <dgm:cxn modelId="{89E6F86F-D55E-8C42-8152-C98E5878078D}" srcId="{8893B8DC-76BD-684F-B973-54EDEC23C919}" destId="{11ACCB11-1E87-D640-8DAA-8E0600BA39D3}" srcOrd="1" destOrd="0" parTransId="{C6A5A849-51AB-3949-BE58-75B8EDC05BF2}" sibTransId="{5E14077A-A085-1645-8822-6435DCFAD6F9}"/>
    <dgm:cxn modelId="{B41EC58C-358A-AB42-A25E-B234AA3445CC}" type="presOf" srcId="{68A8A991-354E-484C-930F-4E1454E92F7A}" destId="{98B964AD-3810-0647-8165-A20A3624C898}" srcOrd="0" destOrd="0" presId="urn:microsoft.com/office/officeart/2005/8/layout/process1"/>
    <dgm:cxn modelId="{EE36E299-4BF3-3145-B909-9AA2373C81DF}" type="presOf" srcId="{8893B8DC-76BD-684F-B973-54EDEC23C919}" destId="{4477CDBA-8486-AF41-B907-3FAACB84722A}" srcOrd="0" destOrd="0" presId="urn:microsoft.com/office/officeart/2005/8/layout/process1"/>
    <dgm:cxn modelId="{381C4BAF-AF30-1A4D-9757-F6A5C1271E0F}" type="presOf" srcId="{7A482D9C-1A24-0E41-BB7A-79752C40659B}" destId="{05FCE24F-3060-A945-8C26-9483B560F3A7}" srcOrd="1" destOrd="0" presId="urn:microsoft.com/office/officeart/2005/8/layout/process1"/>
    <dgm:cxn modelId="{F337A2B5-FF44-D44A-B8A3-641A881AA85B}" type="presOf" srcId="{FCA10B65-633D-9746-9286-CBB7C2F4A505}" destId="{940E5CAB-F0DC-9645-82E5-AB26B5E8722B}" srcOrd="0" destOrd="0" presId="urn:microsoft.com/office/officeart/2005/8/layout/process1"/>
    <dgm:cxn modelId="{229784C4-13CB-8B49-865E-9B5620F5A8C7}" type="presOf" srcId="{7A482D9C-1A24-0E41-BB7A-79752C40659B}" destId="{94019777-F2A8-434A-8F8C-EF23802911E6}" srcOrd="0" destOrd="0" presId="urn:microsoft.com/office/officeart/2005/8/layout/process1"/>
    <dgm:cxn modelId="{3E5169E3-87F4-C742-82B1-D8D9B5D0D423}" type="presOf" srcId="{5E14077A-A085-1645-8822-6435DCFAD6F9}" destId="{817E0329-D6B9-AB49-B92E-12324703DB05}" srcOrd="1" destOrd="0" presId="urn:microsoft.com/office/officeart/2005/8/layout/process1"/>
    <dgm:cxn modelId="{EC196FF6-1231-A84E-83C6-BA3127DC9F45}" type="presOf" srcId="{02F229DF-8BE1-2A4E-928D-7C90582A21BE}" destId="{9F2BF138-0177-0F45-A328-6031A2EACBB9}" srcOrd="1" destOrd="0" presId="urn:microsoft.com/office/officeart/2005/8/layout/process1"/>
    <dgm:cxn modelId="{4B39C0FF-AC22-9543-8D02-03D097EB59F9}" type="presOf" srcId="{3E7F4973-E716-C246-8399-EFA3527295E2}" destId="{6ED4CCF6-9929-7943-A960-5DC74C259FD1}" srcOrd="0" destOrd="0" presId="urn:microsoft.com/office/officeart/2005/8/layout/process1"/>
    <dgm:cxn modelId="{68710344-CCBB-AD42-8BC0-F75E4BA5A80F}" type="presParOf" srcId="{4477CDBA-8486-AF41-B907-3FAACB84722A}" destId="{940E5CAB-F0DC-9645-82E5-AB26B5E8722B}" srcOrd="0" destOrd="0" presId="urn:microsoft.com/office/officeart/2005/8/layout/process1"/>
    <dgm:cxn modelId="{A8ACF54A-CE9A-B84D-96CD-0E1554799726}" type="presParOf" srcId="{4477CDBA-8486-AF41-B907-3FAACB84722A}" destId="{02837B8B-BF5B-D642-8816-9C5CDDB45B36}" srcOrd="1" destOrd="0" presId="urn:microsoft.com/office/officeart/2005/8/layout/process1"/>
    <dgm:cxn modelId="{B064A228-CF31-AE42-B216-244AFBEB24C1}" type="presParOf" srcId="{02837B8B-BF5B-D642-8816-9C5CDDB45B36}" destId="{9F2BF138-0177-0F45-A328-6031A2EACBB9}" srcOrd="0" destOrd="0" presId="urn:microsoft.com/office/officeart/2005/8/layout/process1"/>
    <dgm:cxn modelId="{4DD868BE-44B1-304A-9C41-939F29DCC0F3}" type="presParOf" srcId="{4477CDBA-8486-AF41-B907-3FAACB84722A}" destId="{4794B09E-8BCC-7E48-B3D9-AA496A63A3E6}" srcOrd="2" destOrd="0" presId="urn:microsoft.com/office/officeart/2005/8/layout/process1"/>
    <dgm:cxn modelId="{A013C90C-8CFB-9041-AA74-81BEC750E57D}" type="presParOf" srcId="{4477CDBA-8486-AF41-B907-3FAACB84722A}" destId="{4D193574-4CD6-2945-A45F-CC418E176B61}" srcOrd="3" destOrd="0" presId="urn:microsoft.com/office/officeart/2005/8/layout/process1"/>
    <dgm:cxn modelId="{6B88D23B-2525-0545-80B8-885510BBE176}" type="presParOf" srcId="{4D193574-4CD6-2945-A45F-CC418E176B61}" destId="{817E0329-D6B9-AB49-B92E-12324703DB05}" srcOrd="0" destOrd="0" presId="urn:microsoft.com/office/officeart/2005/8/layout/process1"/>
    <dgm:cxn modelId="{EDE72CB1-9AE2-D448-BD6C-536966B2E73F}" type="presParOf" srcId="{4477CDBA-8486-AF41-B907-3FAACB84722A}" destId="{98B964AD-3810-0647-8165-A20A3624C898}" srcOrd="4" destOrd="0" presId="urn:microsoft.com/office/officeart/2005/8/layout/process1"/>
    <dgm:cxn modelId="{9657508C-4632-584F-AB40-047759CB2C0C}" type="presParOf" srcId="{4477CDBA-8486-AF41-B907-3FAACB84722A}" destId="{94019777-F2A8-434A-8F8C-EF23802911E6}" srcOrd="5" destOrd="0" presId="urn:microsoft.com/office/officeart/2005/8/layout/process1"/>
    <dgm:cxn modelId="{916FC614-9EB3-9B4E-9579-C42AF1A13D83}" type="presParOf" srcId="{94019777-F2A8-434A-8F8C-EF23802911E6}" destId="{05FCE24F-3060-A945-8C26-9483B560F3A7}" srcOrd="0" destOrd="0" presId="urn:microsoft.com/office/officeart/2005/8/layout/process1"/>
    <dgm:cxn modelId="{0EFCB7FC-323B-DC44-BDD2-CB5079C4D6F7}" type="presParOf" srcId="{4477CDBA-8486-AF41-B907-3FAACB84722A}" destId="{6ED4CCF6-9929-7943-A960-5DC74C259FD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2AD974-9578-5C43-A92B-79D52B64BDAB}" type="doc">
      <dgm:prSet loTypeId="urn:microsoft.com/office/officeart/2005/8/layout/process4" loCatId="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26E600-E395-8846-A976-C4285F930DED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  <a:latin typeface="Aptos" panose="020B0004020202020204" pitchFamily="34" charset="0"/>
            </a:rPr>
            <a:t>Week #1. Family Session and Gathering @ Church (2+ hours) </a:t>
          </a:r>
        </a:p>
      </dgm:t>
    </dgm:pt>
    <dgm:pt modelId="{B5BB742F-1945-D943-AC34-52E3A72FFDF3}" type="parTrans" cxnId="{A7E7C912-EAFA-4247-9263-F3F750960DA7}">
      <dgm:prSet/>
      <dgm:spPr/>
      <dgm:t>
        <a:bodyPr/>
        <a:lstStyle/>
        <a:p>
          <a:endParaRPr lang="en-US"/>
        </a:p>
      </dgm:t>
    </dgm:pt>
    <dgm:pt modelId="{DBD9DBE5-BBB4-BD40-B733-C1789B795048}" type="sibTrans" cxnId="{A7E7C912-EAFA-4247-9263-F3F750960DA7}">
      <dgm:prSet/>
      <dgm:spPr/>
      <dgm:t>
        <a:bodyPr/>
        <a:lstStyle/>
        <a:p>
          <a:endParaRPr lang="en-US"/>
        </a:p>
      </dgm:t>
    </dgm:pt>
    <dgm:pt modelId="{68401327-42EC-E644-8452-D23A59952C4A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  <a:latin typeface="Aptos" panose="020B0004020202020204" pitchFamily="34" charset="0"/>
            </a:rPr>
            <a:t>Week #2. @ Home Faith Formation (Online)</a:t>
          </a:r>
        </a:p>
      </dgm:t>
    </dgm:pt>
    <dgm:pt modelId="{D91B51C4-69F0-8F40-AAC6-CEE8E9350800}" type="parTrans" cxnId="{37B2155F-411F-C543-9EAD-A5502C3AF994}">
      <dgm:prSet/>
      <dgm:spPr/>
      <dgm:t>
        <a:bodyPr/>
        <a:lstStyle/>
        <a:p>
          <a:endParaRPr lang="en-US"/>
        </a:p>
      </dgm:t>
    </dgm:pt>
    <dgm:pt modelId="{1F0EE09A-B082-5C4F-B71C-4A619B8CE9B2}" type="sibTrans" cxnId="{37B2155F-411F-C543-9EAD-A5502C3AF994}">
      <dgm:prSet/>
      <dgm:spPr/>
      <dgm:t>
        <a:bodyPr/>
        <a:lstStyle/>
        <a:p>
          <a:endParaRPr lang="en-US"/>
        </a:p>
      </dgm:t>
    </dgm:pt>
    <dgm:pt modelId="{AEFF56FE-29DE-5F4E-8B5F-2DD6AB46CED8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  <a:latin typeface="Aptos" panose="020B0004020202020204" pitchFamily="34" charset="0"/>
            </a:rPr>
            <a:t>Week #3. Age Group Learning (children and parents) @ Church</a:t>
          </a:r>
        </a:p>
      </dgm:t>
    </dgm:pt>
    <dgm:pt modelId="{074E8CFB-EBDE-0E49-8E3F-FB0151090BF6}" type="parTrans" cxnId="{97FE1AA3-C8A1-1946-8A86-627347AC8079}">
      <dgm:prSet/>
      <dgm:spPr/>
      <dgm:t>
        <a:bodyPr/>
        <a:lstStyle/>
        <a:p>
          <a:endParaRPr lang="en-US"/>
        </a:p>
      </dgm:t>
    </dgm:pt>
    <dgm:pt modelId="{2888D6D2-1C27-434D-95C3-4D36823082BF}" type="sibTrans" cxnId="{97FE1AA3-C8A1-1946-8A86-627347AC8079}">
      <dgm:prSet/>
      <dgm:spPr/>
      <dgm:t>
        <a:bodyPr/>
        <a:lstStyle/>
        <a:p>
          <a:endParaRPr lang="en-US"/>
        </a:p>
      </dgm:t>
    </dgm:pt>
    <dgm:pt modelId="{F888D749-01E0-F643-82CD-3852BFA927A6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  <a:latin typeface="Aptos" panose="020B0004020202020204" pitchFamily="34" charset="0"/>
            </a:rPr>
            <a:t>Week #4. @ Home Faith Formation (Online)</a:t>
          </a:r>
        </a:p>
      </dgm:t>
    </dgm:pt>
    <dgm:pt modelId="{A73B5CB8-57A5-B04E-91C5-FC818536CDF3}" type="parTrans" cxnId="{0CAA5A73-A0E1-C240-B01C-E228044AED09}">
      <dgm:prSet/>
      <dgm:spPr/>
      <dgm:t>
        <a:bodyPr/>
        <a:lstStyle/>
        <a:p>
          <a:endParaRPr lang="en-US"/>
        </a:p>
      </dgm:t>
    </dgm:pt>
    <dgm:pt modelId="{FD96C9DD-A09E-1248-80E4-6B6F96FD5A80}" type="sibTrans" cxnId="{0CAA5A73-A0E1-C240-B01C-E228044AED09}">
      <dgm:prSet/>
      <dgm:spPr/>
      <dgm:t>
        <a:bodyPr/>
        <a:lstStyle/>
        <a:p>
          <a:endParaRPr lang="en-US"/>
        </a:p>
      </dgm:t>
    </dgm:pt>
    <dgm:pt modelId="{F8D34ECB-A371-7647-9BBB-8DA79EDFA22A}" type="pres">
      <dgm:prSet presAssocID="{A12AD974-9578-5C43-A92B-79D52B64BDAB}" presName="Name0" presStyleCnt="0">
        <dgm:presLayoutVars>
          <dgm:dir/>
          <dgm:animLvl val="lvl"/>
          <dgm:resizeHandles val="exact"/>
        </dgm:presLayoutVars>
      </dgm:prSet>
      <dgm:spPr/>
    </dgm:pt>
    <dgm:pt modelId="{21CDC881-5D95-DA4E-9331-6D09A14857E2}" type="pres">
      <dgm:prSet presAssocID="{F888D749-01E0-F643-82CD-3852BFA927A6}" presName="boxAndChildren" presStyleCnt="0"/>
      <dgm:spPr/>
    </dgm:pt>
    <dgm:pt modelId="{2E288F00-B498-4E4A-AE6B-8D571BA2B29B}" type="pres">
      <dgm:prSet presAssocID="{F888D749-01E0-F643-82CD-3852BFA927A6}" presName="parentTextBox" presStyleLbl="node1" presStyleIdx="0" presStyleCnt="4"/>
      <dgm:spPr/>
    </dgm:pt>
    <dgm:pt modelId="{78049B82-7518-4C4F-A21A-66571A07C20D}" type="pres">
      <dgm:prSet presAssocID="{2888D6D2-1C27-434D-95C3-4D36823082BF}" presName="sp" presStyleCnt="0"/>
      <dgm:spPr/>
    </dgm:pt>
    <dgm:pt modelId="{0B07F9F7-3A23-364E-B89D-FBB18881B580}" type="pres">
      <dgm:prSet presAssocID="{AEFF56FE-29DE-5F4E-8B5F-2DD6AB46CED8}" presName="arrowAndChildren" presStyleCnt="0"/>
      <dgm:spPr/>
    </dgm:pt>
    <dgm:pt modelId="{3C7078F2-0760-1747-A618-FCA65C03AF4B}" type="pres">
      <dgm:prSet presAssocID="{AEFF56FE-29DE-5F4E-8B5F-2DD6AB46CED8}" presName="parentTextArrow" presStyleLbl="node1" presStyleIdx="1" presStyleCnt="4"/>
      <dgm:spPr/>
    </dgm:pt>
    <dgm:pt modelId="{D36838B0-0A03-674A-97D2-ED8D2E77F769}" type="pres">
      <dgm:prSet presAssocID="{1F0EE09A-B082-5C4F-B71C-4A619B8CE9B2}" presName="sp" presStyleCnt="0"/>
      <dgm:spPr/>
    </dgm:pt>
    <dgm:pt modelId="{639C6746-9C03-0242-A3AE-3C7772D057C4}" type="pres">
      <dgm:prSet presAssocID="{68401327-42EC-E644-8452-D23A59952C4A}" presName="arrowAndChildren" presStyleCnt="0"/>
      <dgm:spPr/>
    </dgm:pt>
    <dgm:pt modelId="{E581FEDF-C957-2E4E-9E6B-084B1DE9B780}" type="pres">
      <dgm:prSet presAssocID="{68401327-42EC-E644-8452-D23A59952C4A}" presName="parentTextArrow" presStyleLbl="node1" presStyleIdx="2" presStyleCnt="4"/>
      <dgm:spPr/>
    </dgm:pt>
    <dgm:pt modelId="{DFABA8B8-1064-9F41-844B-980CA7934DF8}" type="pres">
      <dgm:prSet presAssocID="{DBD9DBE5-BBB4-BD40-B733-C1789B795048}" presName="sp" presStyleCnt="0"/>
      <dgm:spPr/>
    </dgm:pt>
    <dgm:pt modelId="{F7B5E359-F4D1-954C-8BF8-524166EB0D0B}" type="pres">
      <dgm:prSet presAssocID="{CE26E600-E395-8846-A976-C4285F930DED}" presName="arrowAndChildren" presStyleCnt="0"/>
      <dgm:spPr/>
    </dgm:pt>
    <dgm:pt modelId="{7295E6C2-01A4-484D-877E-438AF1D324D1}" type="pres">
      <dgm:prSet presAssocID="{CE26E600-E395-8846-A976-C4285F930DED}" presName="parentTextArrow" presStyleLbl="node1" presStyleIdx="3" presStyleCnt="4"/>
      <dgm:spPr/>
    </dgm:pt>
  </dgm:ptLst>
  <dgm:cxnLst>
    <dgm:cxn modelId="{A7E7C912-EAFA-4247-9263-F3F750960DA7}" srcId="{A12AD974-9578-5C43-A92B-79D52B64BDAB}" destId="{CE26E600-E395-8846-A976-C4285F930DED}" srcOrd="0" destOrd="0" parTransId="{B5BB742F-1945-D943-AC34-52E3A72FFDF3}" sibTransId="{DBD9DBE5-BBB4-BD40-B733-C1789B795048}"/>
    <dgm:cxn modelId="{3525D917-07D9-0444-A26D-31ABEF42A189}" type="presOf" srcId="{F888D749-01E0-F643-82CD-3852BFA927A6}" destId="{2E288F00-B498-4E4A-AE6B-8D571BA2B29B}" srcOrd="0" destOrd="0" presId="urn:microsoft.com/office/officeart/2005/8/layout/process4"/>
    <dgm:cxn modelId="{6E9FF558-0137-D543-9D73-A1CFD228C100}" type="presOf" srcId="{AEFF56FE-29DE-5F4E-8B5F-2DD6AB46CED8}" destId="{3C7078F2-0760-1747-A618-FCA65C03AF4B}" srcOrd="0" destOrd="0" presId="urn:microsoft.com/office/officeart/2005/8/layout/process4"/>
    <dgm:cxn modelId="{37B2155F-411F-C543-9EAD-A5502C3AF994}" srcId="{A12AD974-9578-5C43-A92B-79D52B64BDAB}" destId="{68401327-42EC-E644-8452-D23A59952C4A}" srcOrd="1" destOrd="0" parTransId="{D91B51C4-69F0-8F40-AAC6-CEE8E9350800}" sibTransId="{1F0EE09A-B082-5C4F-B71C-4A619B8CE9B2}"/>
    <dgm:cxn modelId="{0CAA5A73-A0E1-C240-B01C-E228044AED09}" srcId="{A12AD974-9578-5C43-A92B-79D52B64BDAB}" destId="{F888D749-01E0-F643-82CD-3852BFA927A6}" srcOrd="3" destOrd="0" parTransId="{A73B5CB8-57A5-B04E-91C5-FC818536CDF3}" sibTransId="{FD96C9DD-A09E-1248-80E4-6B6F96FD5A80}"/>
    <dgm:cxn modelId="{F311D78C-2FDE-F34F-ADE9-5C416D710663}" type="presOf" srcId="{A12AD974-9578-5C43-A92B-79D52B64BDAB}" destId="{F8D34ECB-A371-7647-9BBB-8DA79EDFA22A}" srcOrd="0" destOrd="0" presId="urn:microsoft.com/office/officeart/2005/8/layout/process4"/>
    <dgm:cxn modelId="{97FE1AA3-C8A1-1946-8A86-627347AC8079}" srcId="{A12AD974-9578-5C43-A92B-79D52B64BDAB}" destId="{AEFF56FE-29DE-5F4E-8B5F-2DD6AB46CED8}" srcOrd="2" destOrd="0" parTransId="{074E8CFB-EBDE-0E49-8E3F-FB0151090BF6}" sibTransId="{2888D6D2-1C27-434D-95C3-4D36823082BF}"/>
    <dgm:cxn modelId="{55C889AC-68A1-4B4A-9E3F-594B858D6631}" type="presOf" srcId="{68401327-42EC-E644-8452-D23A59952C4A}" destId="{E581FEDF-C957-2E4E-9E6B-084B1DE9B780}" srcOrd="0" destOrd="0" presId="urn:microsoft.com/office/officeart/2005/8/layout/process4"/>
    <dgm:cxn modelId="{4755A5DA-CB71-9A4A-9000-BE15CCD37CA6}" type="presOf" srcId="{CE26E600-E395-8846-A976-C4285F930DED}" destId="{7295E6C2-01A4-484D-877E-438AF1D324D1}" srcOrd="0" destOrd="0" presId="urn:microsoft.com/office/officeart/2005/8/layout/process4"/>
    <dgm:cxn modelId="{D62F2E90-B856-1C46-A00A-CF0F7EB51636}" type="presParOf" srcId="{F8D34ECB-A371-7647-9BBB-8DA79EDFA22A}" destId="{21CDC881-5D95-DA4E-9331-6D09A14857E2}" srcOrd="0" destOrd="0" presId="urn:microsoft.com/office/officeart/2005/8/layout/process4"/>
    <dgm:cxn modelId="{F19A0FA1-E229-454A-9401-C1841EEFEC6D}" type="presParOf" srcId="{21CDC881-5D95-DA4E-9331-6D09A14857E2}" destId="{2E288F00-B498-4E4A-AE6B-8D571BA2B29B}" srcOrd="0" destOrd="0" presId="urn:microsoft.com/office/officeart/2005/8/layout/process4"/>
    <dgm:cxn modelId="{F42F21C0-B00E-DF47-8967-363B5C70E7A5}" type="presParOf" srcId="{F8D34ECB-A371-7647-9BBB-8DA79EDFA22A}" destId="{78049B82-7518-4C4F-A21A-66571A07C20D}" srcOrd="1" destOrd="0" presId="urn:microsoft.com/office/officeart/2005/8/layout/process4"/>
    <dgm:cxn modelId="{2A9AF079-9E5A-D146-AE55-5173DD8029D8}" type="presParOf" srcId="{F8D34ECB-A371-7647-9BBB-8DA79EDFA22A}" destId="{0B07F9F7-3A23-364E-B89D-FBB18881B580}" srcOrd="2" destOrd="0" presId="urn:microsoft.com/office/officeart/2005/8/layout/process4"/>
    <dgm:cxn modelId="{2B77732A-003D-674B-B59F-94CB5697E88E}" type="presParOf" srcId="{0B07F9F7-3A23-364E-B89D-FBB18881B580}" destId="{3C7078F2-0760-1747-A618-FCA65C03AF4B}" srcOrd="0" destOrd="0" presId="urn:microsoft.com/office/officeart/2005/8/layout/process4"/>
    <dgm:cxn modelId="{14960FAF-FBB6-8E44-99F6-3DA6362D10E8}" type="presParOf" srcId="{F8D34ECB-A371-7647-9BBB-8DA79EDFA22A}" destId="{D36838B0-0A03-674A-97D2-ED8D2E77F769}" srcOrd="3" destOrd="0" presId="urn:microsoft.com/office/officeart/2005/8/layout/process4"/>
    <dgm:cxn modelId="{AA02908F-DF94-B34A-A4F3-D92A4B34CF3B}" type="presParOf" srcId="{F8D34ECB-A371-7647-9BBB-8DA79EDFA22A}" destId="{639C6746-9C03-0242-A3AE-3C7772D057C4}" srcOrd="4" destOrd="0" presId="urn:microsoft.com/office/officeart/2005/8/layout/process4"/>
    <dgm:cxn modelId="{C712DFC4-B4A1-5D44-B343-AC46E6CB66D7}" type="presParOf" srcId="{639C6746-9C03-0242-A3AE-3C7772D057C4}" destId="{E581FEDF-C957-2E4E-9E6B-084B1DE9B780}" srcOrd="0" destOrd="0" presId="urn:microsoft.com/office/officeart/2005/8/layout/process4"/>
    <dgm:cxn modelId="{42E4C1C3-8FE2-1049-8A55-8CD955E9B760}" type="presParOf" srcId="{F8D34ECB-A371-7647-9BBB-8DA79EDFA22A}" destId="{DFABA8B8-1064-9F41-844B-980CA7934DF8}" srcOrd="5" destOrd="0" presId="urn:microsoft.com/office/officeart/2005/8/layout/process4"/>
    <dgm:cxn modelId="{C281BCC1-E40C-3F4C-9BA6-857AF4AB5DD1}" type="presParOf" srcId="{F8D34ECB-A371-7647-9BBB-8DA79EDFA22A}" destId="{F7B5E359-F4D1-954C-8BF8-524166EB0D0B}" srcOrd="6" destOrd="0" presId="urn:microsoft.com/office/officeart/2005/8/layout/process4"/>
    <dgm:cxn modelId="{1D0B7697-F7BE-5B4C-8376-7B19D636AE83}" type="presParOf" srcId="{F7B5E359-F4D1-954C-8BF8-524166EB0D0B}" destId="{7295E6C2-01A4-484D-877E-438AF1D324D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E989A5-DC6A-4948-B936-06C5FAD87990}" type="doc">
      <dgm:prSet loTypeId="urn:microsoft.com/office/officeart/2005/8/layout/hProcess4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4978985-9369-4047-92F9-C4993A88F91B}">
      <dgm:prSet phldrT="[Text]"/>
      <dgm:spPr/>
      <dgm:t>
        <a:bodyPr/>
        <a:lstStyle/>
        <a:p>
          <a:r>
            <a:rPr lang="en-US" b="1"/>
            <a:t>Young Children</a:t>
          </a:r>
          <a:endParaRPr lang="en-US" b="1" dirty="0"/>
        </a:p>
      </dgm:t>
    </dgm:pt>
    <dgm:pt modelId="{E9C02405-CBC4-D346-A5F5-1998E658928F}" type="parTrans" cxnId="{76ACE9B8-9CB0-6648-B9FC-02CA06FA3AB8}">
      <dgm:prSet/>
      <dgm:spPr/>
      <dgm:t>
        <a:bodyPr/>
        <a:lstStyle/>
        <a:p>
          <a:endParaRPr lang="en-US"/>
        </a:p>
      </dgm:t>
    </dgm:pt>
    <dgm:pt modelId="{A39B9ED9-6BD9-874A-9FDF-DDB3A5E53A50}" type="sibTrans" cxnId="{76ACE9B8-9CB0-6648-B9FC-02CA06FA3AB8}">
      <dgm:prSet/>
      <dgm:spPr/>
      <dgm:t>
        <a:bodyPr/>
        <a:lstStyle/>
        <a:p>
          <a:endParaRPr lang="en-US"/>
        </a:p>
      </dgm:t>
    </dgm:pt>
    <dgm:pt modelId="{262A220A-5461-FF4E-B804-5C5699BC347D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ED3B5BAE-F5FF-0645-AB12-5E1D831C861B}" type="parTrans" cxnId="{035B2670-5A84-0D4E-B065-49CD9ABC1E88}">
      <dgm:prSet/>
      <dgm:spPr/>
      <dgm:t>
        <a:bodyPr/>
        <a:lstStyle/>
        <a:p>
          <a:endParaRPr lang="en-US"/>
        </a:p>
      </dgm:t>
    </dgm:pt>
    <dgm:pt modelId="{F0F550ED-BC2A-AD4D-BFB3-7DC0EC60189C}" type="sibTrans" cxnId="{035B2670-5A84-0D4E-B065-49CD9ABC1E88}">
      <dgm:prSet/>
      <dgm:spPr/>
      <dgm:t>
        <a:bodyPr/>
        <a:lstStyle/>
        <a:p>
          <a:endParaRPr lang="en-US"/>
        </a:p>
      </dgm:t>
    </dgm:pt>
    <dgm:pt modelId="{E6A6B609-7BE0-7347-925A-83EBC60EEFDB}">
      <dgm:prSet phldrT="[Text]"/>
      <dgm:spPr/>
      <dgm:t>
        <a:bodyPr/>
        <a:lstStyle/>
        <a:p>
          <a:r>
            <a:rPr lang="en-US" b="1"/>
            <a:t>Grade School Children </a:t>
          </a:r>
          <a:endParaRPr lang="en-US" b="1" dirty="0"/>
        </a:p>
      </dgm:t>
    </dgm:pt>
    <dgm:pt modelId="{E65F8C60-B5A0-AE45-B4D6-E6FE8673B374}" type="parTrans" cxnId="{706993FD-D2B9-6E42-BF5D-60E7384E09BD}">
      <dgm:prSet/>
      <dgm:spPr/>
      <dgm:t>
        <a:bodyPr/>
        <a:lstStyle/>
        <a:p>
          <a:endParaRPr lang="en-US"/>
        </a:p>
      </dgm:t>
    </dgm:pt>
    <dgm:pt modelId="{D2FE30E2-B890-934A-9532-669192534DEF}" type="sibTrans" cxnId="{706993FD-D2B9-6E42-BF5D-60E7384E09BD}">
      <dgm:prSet/>
      <dgm:spPr/>
      <dgm:t>
        <a:bodyPr/>
        <a:lstStyle/>
        <a:p>
          <a:endParaRPr lang="en-US"/>
        </a:p>
      </dgm:t>
    </dgm:pt>
    <dgm:pt modelId="{E5930E08-E6CF-484E-82A0-5A9175FF8FC9}">
      <dgm:prSet phldrT="[Text]"/>
      <dgm:spPr/>
      <dgm:t>
        <a:bodyPr/>
        <a:lstStyle/>
        <a:p>
          <a:r>
            <a:rPr lang="en-US" b="1"/>
            <a:t>Young Adolesdentrs</a:t>
          </a:r>
          <a:endParaRPr lang="en-US" b="1" dirty="0"/>
        </a:p>
      </dgm:t>
    </dgm:pt>
    <dgm:pt modelId="{C49D6FBF-D7EA-F341-B169-A52C0DF628D1}" type="parTrans" cxnId="{568FD0CF-715E-024E-B4B8-9E49473644A2}">
      <dgm:prSet/>
      <dgm:spPr/>
      <dgm:t>
        <a:bodyPr/>
        <a:lstStyle/>
        <a:p>
          <a:endParaRPr lang="en-US"/>
        </a:p>
      </dgm:t>
    </dgm:pt>
    <dgm:pt modelId="{CDDAB911-84BE-B94B-8E02-8F56BBB6F216}" type="sibTrans" cxnId="{568FD0CF-715E-024E-B4B8-9E49473644A2}">
      <dgm:prSet/>
      <dgm:spPr/>
      <dgm:t>
        <a:bodyPr/>
        <a:lstStyle/>
        <a:p>
          <a:endParaRPr lang="en-US"/>
        </a:p>
      </dgm:t>
    </dgm:pt>
    <dgm:pt modelId="{0FFBED80-3B16-524A-AA3C-B3FE83FAAC25}">
      <dgm:prSet phldrT="[Text]"/>
      <dgm:spPr/>
      <dgm:t>
        <a:bodyPr/>
        <a:lstStyle/>
        <a:p>
          <a:r>
            <a:rPr lang="en-US" b="1" dirty="0"/>
            <a:t>Older Adolescents</a:t>
          </a:r>
        </a:p>
      </dgm:t>
    </dgm:pt>
    <dgm:pt modelId="{31EFC3EA-5DB2-D34A-AED6-701E59AB3F57}" type="parTrans" cxnId="{0E80ACAF-EE3F-1048-8201-297893A2167D}">
      <dgm:prSet/>
      <dgm:spPr/>
      <dgm:t>
        <a:bodyPr/>
        <a:lstStyle/>
        <a:p>
          <a:endParaRPr lang="en-US"/>
        </a:p>
      </dgm:t>
    </dgm:pt>
    <dgm:pt modelId="{8B9D7A55-FEE6-254F-81C8-1D15A7F4EF7A}" type="sibTrans" cxnId="{0E80ACAF-EE3F-1048-8201-297893A2167D}">
      <dgm:prSet/>
      <dgm:spPr/>
      <dgm:t>
        <a:bodyPr/>
        <a:lstStyle/>
        <a:p>
          <a:endParaRPr lang="en-US"/>
        </a:p>
      </dgm:t>
    </dgm:pt>
    <dgm:pt modelId="{B5BBD47F-C9B9-B54D-9789-0E4A24407943}" type="pres">
      <dgm:prSet presAssocID="{9EE989A5-DC6A-4948-B936-06C5FAD87990}" presName="Name0" presStyleCnt="0">
        <dgm:presLayoutVars>
          <dgm:dir/>
          <dgm:animLvl val="lvl"/>
          <dgm:resizeHandles val="exact"/>
        </dgm:presLayoutVars>
      </dgm:prSet>
      <dgm:spPr/>
    </dgm:pt>
    <dgm:pt modelId="{75665536-814E-2B41-84C9-F53E10CD3692}" type="pres">
      <dgm:prSet presAssocID="{9EE989A5-DC6A-4948-B936-06C5FAD87990}" presName="tSp" presStyleCnt="0"/>
      <dgm:spPr/>
    </dgm:pt>
    <dgm:pt modelId="{DD15C21B-39B6-D848-93E5-31EF5DD532F4}" type="pres">
      <dgm:prSet presAssocID="{9EE989A5-DC6A-4948-B936-06C5FAD87990}" presName="bSp" presStyleCnt="0"/>
      <dgm:spPr/>
    </dgm:pt>
    <dgm:pt modelId="{EAE85406-6668-A645-84B4-31085D85AA78}" type="pres">
      <dgm:prSet presAssocID="{9EE989A5-DC6A-4948-B936-06C5FAD87990}" presName="process" presStyleCnt="0"/>
      <dgm:spPr/>
    </dgm:pt>
    <dgm:pt modelId="{5AE4D6CD-BE6C-AE40-82DD-EDC87B055396}" type="pres">
      <dgm:prSet presAssocID="{B4978985-9369-4047-92F9-C4993A88F91B}" presName="composite1" presStyleCnt="0"/>
      <dgm:spPr/>
    </dgm:pt>
    <dgm:pt modelId="{537065EE-D80F-5E4D-93B7-BBADF3CA44CE}" type="pres">
      <dgm:prSet presAssocID="{B4978985-9369-4047-92F9-C4993A88F91B}" presName="dummyNode1" presStyleLbl="node1" presStyleIdx="0" presStyleCnt="4"/>
      <dgm:spPr/>
    </dgm:pt>
    <dgm:pt modelId="{F014A6DB-59DE-2744-A2A2-5428F2071C25}" type="pres">
      <dgm:prSet presAssocID="{B4978985-9369-4047-92F9-C4993A88F91B}" presName="childNode1" presStyleLbl="bgAcc1" presStyleIdx="0" presStyleCnt="4">
        <dgm:presLayoutVars>
          <dgm:bulletEnabled val="1"/>
        </dgm:presLayoutVars>
      </dgm:prSet>
      <dgm:spPr/>
    </dgm:pt>
    <dgm:pt modelId="{C33D7D86-B317-9242-875C-0F539D47C066}" type="pres">
      <dgm:prSet presAssocID="{B4978985-9369-4047-92F9-C4993A88F91B}" presName="childNode1tx" presStyleLbl="bgAcc1" presStyleIdx="0" presStyleCnt="4">
        <dgm:presLayoutVars>
          <dgm:bulletEnabled val="1"/>
        </dgm:presLayoutVars>
      </dgm:prSet>
      <dgm:spPr/>
    </dgm:pt>
    <dgm:pt modelId="{1F302FCB-F1F4-2743-8A4B-776ADE78D463}" type="pres">
      <dgm:prSet presAssocID="{B4978985-9369-4047-92F9-C4993A88F91B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18260D1A-5AEE-3444-A625-04B812383A8B}" type="pres">
      <dgm:prSet presAssocID="{B4978985-9369-4047-92F9-C4993A88F91B}" presName="connSite1" presStyleCnt="0"/>
      <dgm:spPr/>
    </dgm:pt>
    <dgm:pt modelId="{5333D6AA-A50D-C84F-A086-88481E7966F4}" type="pres">
      <dgm:prSet presAssocID="{A39B9ED9-6BD9-874A-9FDF-DDB3A5E53A50}" presName="Name9" presStyleLbl="sibTrans2D1" presStyleIdx="0" presStyleCnt="3"/>
      <dgm:spPr/>
    </dgm:pt>
    <dgm:pt modelId="{2499F484-9B71-324A-931B-F68EED147AFF}" type="pres">
      <dgm:prSet presAssocID="{E6A6B609-7BE0-7347-925A-83EBC60EEFDB}" presName="composite2" presStyleCnt="0"/>
      <dgm:spPr/>
    </dgm:pt>
    <dgm:pt modelId="{A9945446-F578-B440-982A-17945670CF16}" type="pres">
      <dgm:prSet presAssocID="{E6A6B609-7BE0-7347-925A-83EBC60EEFDB}" presName="dummyNode2" presStyleLbl="node1" presStyleIdx="0" presStyleCnt="4"/>
      <dgm:spPr/>
    </dgm:pt>
    <dgm:pt modelId="{106985B3-C589-2744-9F3F-E6E93EEF1A8D}" type="pres">
      <dgm:prSet presAssocID="{E6A6B609-7BE0-7347-925A-83EBC60EEFDB}" presName="childNode2" presStyleLbl="bgAcc1" presStyleIdx="1" presStyleCnt="4">
        <dgm:presLayoutVars>
          <dgm:bulletEnabled val="1"/>
        </dgm:presLayoutVars>
      </dgm:prSet>
      <dgm:spPr/>
    </dgm:pt>
    <dgm:pt modelId="{025E0257-76DF-C549-92B2-731F5B0DD24A}" type="pres">
      <dgm:prSet presAssocID="{E6A6B609-7BE0-7347-925A-83EBC60EEFDB}" presName="childNode2tx" presStyleLbl="bgAcc1" presStyleIdx="1" presStyleCnt="4">
        <dgm:presLayoutVars>
          <dgm:bulletEnabled val="1"/>
        </dgm:presLayoutVars>
      </dgm:prSet>
      <dgm:spPr/>
    </dgm:pt>
    <dgm:pt modelId="{87AF950E-67B2-8049-87D4-6C040D110543}" type="pres">
      <dgm:prSet presAssocID="{E6A6B609-7BE0-7347-925A-83EBC60EEFDB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E495A09F-4A80-CD42-A87D-2D1D15FEB16F}" type="pres">
      <dgm:prSet presAssocID="{E6A6B609-7BE0-7347-925A-83EBC60EEFDB}" presName="connSite2" presStyleCnt="0"/>
      <dgm:spPr/>
    </dgm:pt>
    <dgm:pt modelId="{16BCA65F-E2BC-094A-951C-66969F95F1B2}" type="pres">
      <dgm:prSet presAssocID="{D2FE30E2-B890-934A-9532-669192534DEF}" presName="Name18" presStyleLbl="sibTrans2D1" presStyleIdx="1" presStyleCnt="3"/>
      <dgm:spPr/>
    </dgm:pt>
    <dgm:pt modelId="{54550686-379E-A843-B230-4BC8A5FD8D67}" type="pres">
      <dgm:prSet presAssocID="{E5930E08-E6CF-484E-82A0-5A9175FF8FC9}" presName="composite1" presStyleCnt="0"/>
      <dgm:spPr/>
    </dgm:pt>
    <dgm:pt modelId="{16721012-DD8C-DE46-80C2-F20F1502A15B}" type="pres">
      <dgm:prSet presAssocID="{E5930E08-E6CF-484E-82A0-5A9175FF8FC9}" presName="dummyNode1" presStyleLbl="node1" presStyleIdx="1" presStyleCnt="4"/>
      <dgm:spPr/>
    </dgm:pt>
    <dgm:pt modelId="{B7BE1B9E-4506-0D49-AE45-44303264481F}" type="pres">
      <dgm:prSet presAssocID="{E5930E08-E6CF-484E-82A0-5A9175FF8FC9}" presName="childNode1" presStyleLbl="bgAcc1" presStyleIdx="2" presStyleCnt="4">
        <dgm:presLayoutVars>
          <dgm:bulletEnabled val="1"/>
        </dgm:presLayoutVars>
      </dgm:prSet>
      <dgm:spPr/>
    </dgm:pt>
    <dgm:pt modelId="{B047EE52-307C-A942-BE02-DD5E30AEB406}" type="pres">
      <dgm:prSet presAssocID="{E5930E08-E6CF-484E-82A0-5A9175FF8FC9}" presName="childNode1tx" presStyleLbl="bgAcc1" presStyleIdx="2" presStyleCnt="4">
        <dgm:presLayoutVars>
          <dgm:bulletEnabled val="1"/>
        </dgm:presLayoutVars>
      </dgm:prSet>
      <dgm:spPr/>
    </dgm:pt>
    <dgm:pt modelId="{D64A9BAF-EBEC-0349-8D9F-0DCE7EFB047C}" type="pres">
      <dgm:prSet presAssocID="{E5930E08-E6CF-484E-82A0-5A9175FF8FC9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380B5A6D-1C5E-674D-A220-964E190FE560}" type="pres">
      <dgm:prSet presAssocID="{E5930E08-E6CF-484E-82A0-5A9175FF8FC9}" presName="connSite1" presStyleCnt="0"/>
      <dgm:spPr/>
    </dgm:pt>
    <dgm:pt modelId="{BB834F27-B1A2-6A42-88F4-53A71DC07330}" type="pres">
      <dgm:prSet presAssocID="{CDDAB911-84BE-B94B-8E02-8F56BBB6F216}" presName="Name9" presStyleLbl="sibTrans2D1" presStyleIdx="2" presStyleCnt="3"/>
      <dgm:spPr/>
    </dgm:pt>
    <dgm:pt modelId="{0034542B-FC36-5E40-AD11-8A985D23F2C2}" type="pres">
      <dgm:prSet presAssocID="{0FFBED80-3B16-524A-AA3C-B3FE83FAAC25}" presName="composite2" presStyleCnt="0"/>
      <dgm:spPr/>
    </dgm:pt>
    <dgm:pt modelId="{A7BEC791-B632-654D-984D-61E360D1080F}" type="pres">
      <dgm:prSet presAssocID="{0FFBED80-3B16-524A-AA3C-B3FE83FAAC25}" presName="dummyNode2" presStyleLbl="node1" presStyleIdx="2" presStyleCnt="4"/>
      <dgm:spPr/>
    </dgm:pt>
    <dgm:pt modelId="{4CF2918A-7C39-4247-8687-07487FDB146F}" type="pres">
      <dgm:prSet presAssocID="{0FFBED80-3B16-524A-AA3C-B3FE83FAAC25}" presName="childNode2" presStyleLbl="bgAcc1" presStyleIdx="3" presStyleCnt="4">
        <dgm:presLayoutVars>
          <dgm:bulletEnabled val="1"/>
        </dgm:presLayoutVars>
      </dgm:prSet>
      <dgm:spPr/>
    </dgm:pt>
    <dgm:pt modelId="{F8813914-5943-1445-BDAE-8C1DF7DD12DF}" type="pres">
      <dgm:prSet presAssocID="{0FFBED80-3B16-524A-AA3C-B3FE83FAAC25}" presName="childNode2tx" presStyleLbl="bgAcc1" presStyleIdx="3" presStyleCnt="4">
        <dgm:presLayoutVars>
          <dgm:bulletEnabled val="1"/>
        </dgm:presLayoutVars>
      </dgm:prSet>
      <dgm:spPr/>
    </dgm:pt>
    <dgm:pt modelId="{6EC7FAAA-8149-B545-AC37-959F46C8B870}" type="pres">
      <dgm:prSet presAssocID="{0FFBED80-3B16-524A-AA3C-B3FE83FAAC25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A2E8700C-07AA-FE48-B72D-4D5FEFEE025D}" type="pres">
      <dgm:prSet presAssocID="{0FFBED80-3B16-524A-AA3C-B3FE83FAAC25}" presName="connSite2" presStyleCnt="0"/>
      <dgm:spPr/>
    </dgm:pt>
  </dgm:ptLst>
  <dgm:cxnLst>
    <dgm:cxn modelId="{13596223-CE46-E94F-8369-88590733E4AD}" type="presOf" srcId="{B4978985-9369-4047-92F9-C4993A88F91B}" destId="{1F302FCB-F1F4-2743-8A4B-776ADE78D463}" srcOrd="0" destOrd="0" presId="urn:microsoft.com/office/officeart/2005/8/layout/hProcess4"/>
    <dgm:cxn modelId="{4456A245-35A1-7A4E-A359-D2131907C283}" type="presOf" srcId="{262A220A-5461-FF4E-B804-5C5699BC347D}" destId="{C33D7D86-B317-9242-875C-0F539D47C066}" srcOrd="1" destOrd="0" presId="urn:microsoft.com/office/officeart/2005/8/layout/hProcess4"/>
    <dgm:cxn modelId="{4AC9A64A-E9C3-B34A-B954-716D1FF2A75F}" type="presOf" srcId="{E6A6B609-7BE0-7347-925A-83EBC60EEFDB}" destId="{87AF950E-67B2-8049-87D4-6C040D110543}" srcOrd="0" destOrd="0" presId="urn:microsoft.com/office/officeart/2005/8/layout/hProcess4"/>
    <dgm:cxn modelId="{B98FAB6D-33D8-3D43-99D4-E354C6052933}" type="presOf" srcId="{A39B9ED9-6BD9-874A-9FDF-DDB3A5E53A50}" destId="{5333D6AA-A50D-C84F-A086-88481E7966F4}" srcOrd="0" destOrd="0" presId="urn:microsoft.com/office/officeart/2005/8/layout/hProcess4"/>
    <dgm:cxn modelId="{035B2670-5A84-0D4E-B065-49CD9ABC1E88}" srcId="{B4978985-9369-4047-92F9-C4993A88F91B}" destId="{262A220A-5461-FF4E-B804-5C5699BC347D}" srcOrd="0" destOrd="0" parTransId="{ED3B5BAE-F5FF-0645-AB12-5E1D831C861B}" sibTransId="{F0F550ED-BC2A-AD4D-BFB3-7DC0EC60189C}"/>
    <dgm:cxn modelId="{75ECEF85-A1B3-D448-8584-107684D0CA1B}" type="presOf" srcId="{0FFBED80-3B16-524A-AA3C-B3FE83FAAC25}" destId="{6EC7FAAA-8149-B545-AC37-959F46C8B870}" srcOrd="0" destOrd="0" presId="urn:microsoft.com/office/officeart/2005/8/layout/hProcess4"/>
    <dgm:cxn modelId="{34478BA8-0CFD-2E46-80AC-224AAF775675}" type="presOf" srcId="{D2FE30E2-B890-934A-9532-669192534DEF}" destId="{16BCA65F-E2BC-094A-951C-66969F95F1B2}" srcOrd="0" destOrd="0" presId="urn:microsoft.com/office/officeart/2005/8/layout/hProcess4"/>
    <dgm:cxn modelId="{0E80ACAF-EE3F-1048-8201-297893A2167D}" srcId="{9EE989A5-DC6A-4948-B936-06C5FAD87990}" destId="{0FFBED80-3B16-524A-AA3C-B3FE83FAAC25}" srcOrd="3" destOrd="0" parTransId="{31EFC3EA-5DB2-D34A-AED6-701E59AB3F57}" sibTransId="{8B9D7A55-FEE6-254F-81C8-1D15A7F4EF7A}"/>
    <dgm:cxn modelId="{76ACE9B8-9CB0-6648-B9FC-02CA06FA3AB8}" srcId="{9EE989A5-DC6A-4948-B936-06C5FAD87990}" destId="{B4978985-9369-4047-92F9-C4993A88F91B}" srcOrd="0" destOrd="0" parTransId="{E9C02405-CBC4-D346-A5F5-1998E658928F}" sibTransId="{A39B9ED9-6BD9-874A-9FDF-DDB3A5E53A50}"/>
    <dgm:cxn modelId="{568FD0CF-715E-024E-B4B8-9E49473644A2}" srcId="{9EE989A5-DC6A-4948-B936-06C5FAD87990}" destId="{E5930E08-E6CF-484E-82A0-5A9175FF8FC9}" srcOrd="2" destOrd="0" parTransId="{C49D6FBF-D7EA-F341-B169-A52C0DF628D1}" sibTransId="{CDDAB911-84BE-B94B-8E02-8F56BBB6F216}"/>
    <dgm:cxn modelId="{4460D8D7-E058-ED4B-8CBA-4C5BD9C12D8E}" type="presOf" srcId="{CDDAB911-84BE-B94B-8E02-8F56BBB6F216}" destId="{BB834F27-B1A2-6A42-88F4-53A71DC07330}" srcOrd="0" destOrd="0" presId="urn:microsoft.com/office/officeart/2005/8/layout/hProcess4"/>
    <dgm:cxn modelId="{50DB91E0-819A-B840-9916-DDA5EE768B0D}" type="presOf" srcId="{262A220A-5461-FF4E-B804-5C5699BC347D}" destId="{F014A6DB-59DE-2744-A2A2-5428F2071C25}" srcOrd="0" destOrd="0" presId="urn:microsoft.com/office/officeart/2005/8/layout/hProcess4"/>
    <dgm:cxn modelId="{A1F2E6E7-7935-0846-AD50-3115C8FF37C7}" type="presOf" srcId="{9EE989A5-DC6A-4948-B936-06C5FAD87990}" destId="{B5BBD47F-C9B9-B54D-9789-0E4A24407943}" srcOrd="0" destOrd="0" presId="urn:microsoft.com/office/officeart/2005/8/layout/hProcess4"/>
    <dgm:cxn modelId="{83F6F6EA-2BA9-954F-81FC-DC16DF5EFBEA}" type="presOf" srcId="{E5930E08-E6CF-484E-82A0-5A9175FF8FC9}" destId="{D64A9BAF-EBEC-0349-8D9F-0DCE7EFB047C}" srcOrd="0" destOrd="0" presId="urn:microsoft.com/office/officeart/2005/8/layout/hProcess4"/>
    <dgm:cxn modelId="{706993FD-D2B9-6E42-BF5D-60E7384E09BD}" srcId="{9EE989A5-DC6A-4948-B936-06C5FAD87990}" destId="{E6A6B609-7BE0-7347-925A-83EBC60EEFDB}" srcOrd="1" destOrd="0" parTransId="{E65F8C60-B5A0-AE45-B4D6-E6FE8673B374}" sibTransId="{D2FE30E2-B890-934A-9532-669192534DEF}"/>
    <dgm:cxn modelId="{0E887A6D-BBDC-D04C-B88B-AEC91E951D24}" type="presParOf" srcId="{B5BBD47F-C9B9-B54D-9789-0E4A24407943}" destId="{75665536-814E-2B41-84C9-F53E10CD3692}" srcOrd="0" destOrd="0" presId="urn:microsoft.com/office/officeart/2005/8/layout/hProcess4"/>
    <dgm:cxn modelId="{025D05F5-72BF-254E-B703-8FEA783C3BDC}" type="presParOf" srcId="{B5BBD47F-C9B9-B54D-9789-0E4A24407943}" destId="{DD15C21B-39B6-D848-93E5-31EF5DD532F4}" srcOrd="1" destOrd="0" presId="urn:microsoft.com/office/officeart/2005/8/layout/hProcess4"/>
    <dgm:cxn modelId="{241F80F0-B58C-DC4F-9729-C5FFA02C2B89}" type="presParOf" srcId="{B5BBD47F-C9B9-B54D-9789-0E4A24407943}" destId="{EAE85406-6668-A645-84B4-31085D85AA78}" srcOrd="2" destOrd="0" presId="urn:microsoft.com/office/officeart/2005/8/layout/hProcess4"/>
    <dgm:cxn modelId="{3C561345-748E-0F46-8EDD-79E7E64676C2}" type="presParOf" srcId="{EAE85406-6668-A645-84B4-31085D85AA78}" destId="{5AE4D6CD-BE6C-AE40-82DD-EDC87B055396}" srcOrd="0" destOrd="0" presId="urn:microsoft.com/office/officeart/2005/8/layout/hProcess4"/>
    <dgm:cxn modelId="{A690BF0B-6F1D-5E4C-AB22-6F4CC5C58950}" type="presParOf" srcId="{5AE4D6CD-BE6C-AE40-82DD-EDC87B055396}" destId="{537065EE-D80F-5E4D-93B7-BBADF3CA44CE}" srcOrd="0" destOrd="0" presId="urn:microsoft.com/office/officeart/2005/8/layout/hProcess4"/>
    <dgm:cxn modelId="{570DF274-693F-0E4B-BC98-2D70403B77BD}" type="presParOf" srcId="{5AE4D6CD-BE6C-AE40-82DD-EDC87B055396}" destId="{F014A6DB-59DE-2744-A2A2-5428F2071C25}" srcOrd="1" destOrd="0" presId="urn:microsoft.com/office/officeart/2005/8/layout/hProcess4"/>
    <dgm:cxn modelId="{2EC8B9B9-43C9-4742-BA3E-D83A7B5FFC5A}" type="presParOf" srcId="{5AE4D6CD-BE6C-AE40-82DD-EDC87B055396}" destId="{C33D7D86-B317-9242-875C-0F539D47C066}" srcOrd="2" destOrd="0" presId="urn:microsoft.com/office/officeart/2005/8/layout/hProcess4"/>
    <dgm:cxn modelId="{ACD39450-6B71-AF45-BB7B-8CA9406AD6D1}" type="presParOf" srcId="{5AE4D6CD-BE6C-AE40-82DD-EDC87B055396}" destId="{1F302FCB-F1F4-2743-8A4B-776ADE78D463}" srcOrd="3" destOrd="0" presId="urn:microsoft.com/office/officeart/2005/8/layout/hProcess4"/>
    <dgm:cxn modelId="{13D0DA18-88FC-0F44-B6DF-0B651110DD91}" type="presParOf" srcId="{5AE4D6CD-BE6C-AE40-82DD-EDC87B055396}" destId="{18260D1A-5AEE-3444-A625-04B812383A8B}" srcOrd="4" destOrd="0" presId="urn:microsoft.com/office/officeart/2005/8/layout/hProcess4"/>
    <dgm:cxn modelId="{77D73F5C-EF84-4B4B-8EBC-B888568B4198}" type="presParOf" srcId="{EAE85406-6668-A645-84B4-31085D85AA78}" destId="{5333D6AA-A50D-C84F-A086-88481E7966F4}" srcOrd="1" destOrd="0" presId="urn:microsoft.com/office/officeart/2005/8/layout/hProcess4"/>
    <dgm:cxn modelId="{B2AE1959-3EE3-8148-92EA-AE15A2FEBE13}" type="presParOf" srcId="{EAE85406-6668-A645-84B4-31085D85AA78}" destId="{2499F484-9B71-324A-931B-F68EED147AFF}" srcOrd="2" destOrd="0" presId="urn:microsoft.com/office/officeart/2005/8/layout/hProcess4"/>
    <dgm:cxn modelId="{EFF1203A-0627-6E43-8ACF-8BC87A2705F1}" type="presParOf" srcId="{2499F484-9B71-324A-931B-F68EED147AFF}" destId="{A9945446-F578-B440-982A-17945670CF16}" srcOrd="0" destOrd="0" presId="urn:microsoft.com/office/officeart/2005/8/layout/hProcess4"/>
    <dgm:cxn modelId="{D1334CFA-1692-B443-A056-8C27FEAD430E}" type="presParOf" srcId="{2499F484-9B71-324A-931B-F68EED147AFF}" destId="{106985B3-C589-2744-9F3F-E6E93EEF1A8D}" srcOrd="1" destOrd="0" presId="urn:microsoft.com/office/officeart/2005/8/layout/hProcess4"/>
    <dgm:cxn modelId="{E0B358A8-B0A3-6640-B4E6-8D2F1E33ACE4}" type="presParOf" srcId="{2499F484-9B71-324A-931B-F68EED147AFF}" destId="{025E0257-76DF-C549-92B2-731F5B0DD24A}" srcOrd="2" destOrd="0" presId="urn:microsoft.com/office/officeart/2005/8/layout/hProcess4"/>
    <dgm:cxn modelId="{E706D869-6D3E-FE4F-B481-982C6CE2B585}" type="presParOf" srcId="{2499F484-9B71-324A-931B-F68EED147AFF}" destId="{87AF950E-67B2-8049-87D4-6C040D110543}" srcOrd="3" destOrd="0" presId="urn:microsoft.com/office/officeart/2005/8/layout/hProcess4"/>
    <dgm:cxn modelId="{E1357890-C283-274F-ABCD-9CBEEC96A190}" type="presParOf" srcId="{2499F484-9B71-324A-931B-F68EED147AFF}" destId="{E495A09F-4A80-CD42-A87D-2D1D15FEB16F}" srcOrd="4" destOrd="0" presId="urn:microsoft.com/office/officeart/2005/8/layout/hProcess4"/>
    <dgm:cxn modelId="{FA81ABB1-B9D0-AA41-91C8-7B0CD1D66CEE}" type="presParOf" srcId="{EAE85406-6668-A645-84B4-31085D85AA78}" destId="{16BCA65F-E2BC-094A-951C-66969F95F1B2}" srcOrd="3" destOrd="0" presId="urn:microsoft.com/office/officeart/2005/8/layout/hProcess4"/>
    <dgm:cxn modelId="{8E4B5B3A-C931-0940-947C-3F7D7D2288E7}" type="presParOf" srcId="{EAE85406-6668-A645-84B4-31085D85AA78}" destId="{54550686-379E-A843-B230-4BC8A5FD8D67}" srcOrd="4" destOrd="0" presId="urn:microsoft.com/office/officeart/2005/8/layout/hProcess4"/>
    <dgm:cxn modelId="{47DC8DEC-F679-2C4D-B101-37AAAC1061C8}" type="presParOf" srcId="{54550686-379E-A843-B230-4BC8A5FD8D67}" destId="{16721012-DD8C-DE46-80C2-F20F1502A15B}" srcOrd="0" destOrd="0" presId="urn:microsoft.com/office/officeart/2005/8/layout/hProcess4"/>
    <dgm:cxn modelId="{6E34C34C-8496-1A4B-92BD-2DB4159F159B}" type="presParOf" srcId="{54550686-379E-A843-B230-4BC8A5FD8D67}" destId="{B7BE1B9E-4506-0D49-AE45-44303264481F}" srcOrd="1" destOrd="0" presId="urn:microsoft.com/office/officeart/2005/8/layout/hProcess4"/>
    <dgm:cxn modelId="{E02B823C-7068-A644-8E52-4D498297E43E}" type="presParOf" srcId="{54550686-379E-A843-B230-4BC8A5FD8D67}" destId="{B047EE52-307C-A942-BE02-DD5E30AEB406}" srcOrd="2" destOrd="0" presId="urn:microsoft.com/office/officeart/2005/8/layout/hProcess4"/>
    <dgm:cxn modelId="{9EB4D4C1-9BAE-4649-8E3E-F4FE177E30A3}" type="presParOf" srcId="{54550686-379E-A843-B230-4BC8A5FD8D67}" destId="{D64A9BAF-EBEC-0349-8D9F-0DCE7EFB047C}" srcOrd="3" destOrd="0" presId="urn:microsoft.com/office/officeart/2005/8/layout/hProcess4"/>
    <dgm:cxn modelId="{05E7EBFB-32F8-334B-A1B3-DACAC1556232}" type="presParOf" srcId="{54550686-379E-A843-B230-4BC8A5FD8D67}" destId="{380B5A6D-1C5E-674D-A220-964E190FE560}" srcOrd="4" destOrd="0" presId="urn:microsoft.com/office/officeart/2005/8/layout/hProcess4"/>
    <dgm:cxn modelId="{C8D76CD4-EA36-184C-BF5E-DCEDC0501EB5}" type="presParOf" srcId="{EAE85406-6668-A645-84B4-31085D85AA78}" destId="{BB834F27-B1A2-6A42-88F4-53A71DC07330}" srcOrd="5" destOrd="0" presId="urn:microsoft.com/office/officeart/2005/8/layout/hProcess4"/>
    <dgm:cxn modelId="{7732D107-D3B7-F148-B898-C515E0AA0067}" type="presParOf" srcId="{EAE85406-6668-A645-84B4-31085D85AA78}" destId="{0034542B-FC36-5E40-AD11-8A985D23F2C2}" srcOrd="6" destOrd="0" presId="urn:microsoft.com/office/officeart/2005/8/layout/hProcess4"/>
    <dgm:cxn modelId="{BF4EEFD3-9645-C34C-8710-EDFE288BFAF4}" type="presParOf" srcId="{0034542B-FC36-5E40-AD11-8A985D23F2C2}" destId="{A7BEC791-B632-654D-984D-61E360D1080F}" srcOrd="0" destOrd="0" presId="urn:microsoft.com/office/officeart/2005/8/layout/hProcess4"/>
    <dgm:cxn modelId="{FA103464-BB19-B341-AAF1-9D8D3867CC39}" type="presParOf" srcId="{0034542B-FC36-5E40-AD11-8A985D23F2C2}" destId="{4CF2918A-7C39-4247-8687-07487FDB146F}" srcOrd="1" destOrd="0" presId="urn:microsoft.com/office/officeart/2005/8/layout/hProcess4"/>
    <dgm:cxn modelId="{A105D53E-EF04-8246-8E64-2C4FCDEA4B4C}" type="presParOf" srcId="{0034542B-FC36-5E40-AD11-8A985D23F2C2}" destId="{F8813914-5943-1445-BDAE-8C1DF7DD12DF}" srcOrd="2" destOrd="0" presId="urn:microsoft.com/office/officeart/2005/8/layout/hProcess4"/>
    <dgm:cxn modelId="{E2C0551A-941C-6A4D-91D7-56C0E8B93A93}" type="presParOf" srcId="{0034542B-FC36-5E40-AD11-8A985D23F2C2}" destId="{6EC7FAAA-8149-B545-AC37-959F46C8B870}" srcOrd="3" destOrd="0" presId="urn:microsoft.com/office/officeart/2005/8/layout/hProcess4"/>
    <dgm:cxn modelId="{01BC4384-FB5C-0249-86B4-A3AEC0AA94BC}" type="presParOf" srcId="{0034542B-FC36-5E40-AD11-8A985D23F2C2}" destId="{A2E8700C-07AA-FE48-B72D-4D5FEFEE025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E5CAB-F0DC-9645-82E5-AB26B5E8722B}">
      <dsp:nvSpPr>
        <dsp:cNvPr id="0" name=""/>
        <dsp:cNvSpPr/>
      </dsp:nvSpPr>
      <dsp:spPr>
        <a:xfrm>
          <a:off x="7395" y="0"/>
          <a:ext cx="1948106" cy="43173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j-lt"/>
            </a:rPr>
            <a:t>Become a more family-friendly church community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800" b="1" kern="1200" dirty="0">
            <a:solidFill>
              <a:schemeClr val="tx1"/>
            </a:solidFill>
            <a:latin typeface="+mj-lt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Sunday Mass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Church Life and Events </a:t>
          </a:r>
        </a:p>
      </dsp:txBody>
      <dsp:txXfrm>
        <a:off x="64453" y="57058"/>
        <a:ext cx="1833990" cy="4203240"/>
      </dsp:txXfrm>
    </dsp:sp>
    <dsp:sp modelId="{02837B8B-BF5B-D642-8816-9C5CDDB45B36}">
      <dsp:nvSpPr>
        <dsp:cNvPr id="0" name=""/>
        <dsp:cNvSpPr/>
      </dsp:nvSpPr>
      <dsp:spPr>
        <a:xfrm>
          <a:off x="2150312" y="1883776"/>
          <a:ext cx="412998" cy="549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2150312" y="1993736"/>
        <a:ext cx="289099" cy="329882"/>
      </dsp:txXfrm>
    </dsp:sp>
    <dsp:sp modelId="{4794B09E-8BCC-7E48-B3D9-AA496A63A3E6}">
      <dsp:nvSpPr>
        <dsp:cNvPr id="0" name=""/>
        <dsp:cNvSpPr/>
      </dsp:nvSpPr>
      <dsp:spPr>
        <a:xfrm>
          <a:off x="2734744" y="0"/>
          <a:ext cx="1948788" cy="4317356"/>
        </a:xfrm>
        <a:prstGeom prst="roundRect">
          <a:avLst>
            <a:gd name="adj" fmla="val 10000"/>
          </a:avLst>
        </a:prstGeom>
        <a:solidFill>
          <a:schemeClr val="accent5">
            <a:hueOff val="5128723"/>
            <a:satOff val="2218"/>
            <a:lumOff val="15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j-lt"/>
            </a:rPr>
            <a:t>Incorporate family catechesis experiences throughout the year </a:t>
          </a:r>
          <a:endParaRPr lang="en-US" sz="1800" b="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Sacramental Prep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Seasonal Family Festivals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Quarterly Gatherings</a:t>
          </a:r>
        </a:p>
      </dsp:txBody>
      <dsp:txXfrm>
        <a:off x="2791822" y="57078"/>
        <a:ext cx="1834632" cy="4203200"/>
      </dsp:txXfrm>
    </dsp:sp>
    <dsp:sp modelId="{4D193574-4CD6-2945-A45F-CC418E176B61}">
      <dsp:nvSpPr>
        <dsp:cNvPr id="0" name=""/>
        <dsp:cNvSpPr/>
      </dsp:nvSpPr>
      <dsp:spPr>
        <a:xfrm>
          <a:off x="4878343" y="1908815"/>
          <a:ext cx="412998" cy="4997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693084"/>
            <a:satOff val="3327"/>
            <a:lumOff val="2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4878343" y="2008760"/>
        <a:ext cx="289099" cy="299835"/>
      </dsp:txXfrm>
    </dsp:sp>
    <dsp:sp modelId="{98B964AD-3810-0647-8165-A20A3624C898}">
      <dsp:nvSpPr>
        <dsp:cNvPr id="0" name=""/>
        <dsp:cNvSpPr/>
      </dsp:nvSpPr>
      <dsp:spPr>
        <a:xfrm>
          <a:off x="5462775" y="0"/>
          <a:ext cx="1887383" cy="4317356"/>
        </a:xfrm>
        <a:prstGeom prst="roundRect">
          <a:avLst>
            <a:gd name="adj" fmla="val 10000"/>
          </a:avLst>
        </a:prstGeom>
        <a:solidFill>
          <a:schemeClr val="accent5">
            <a:hueOff val="10257446"/>
            <a:satOff val="4436"/>
            <a:lumOff val="3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j-lt"/>
            </a:rPr>
            <a:t>Make family catechesis the primary model for children (through grade 6 or 8) 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Supported by specialized age group experiences throughout the year</a:t>
          </a:r>
        </a:p>
      </dsp:txBody>
      <dsp:txXfrm>
        <a:off x="5518055" y="55280"/>
        <a:ext cx="1776823" cy="4206796"/>
      </dsp:txXfrm>
    </dsp:sp>
    <dsp:sp modelId="{94019777-F2A8-434A-8F8C-EF23802911E6}">
      <dsp:nvSpPr>
        <dsp:cNvPr id="0" name=""/>
        <dsp:cNvSpPr/>
      </dsp:nvSpPr>
      <dsp:spPr>
        <a:xfrm>
          <a:off x="7544970" y="1802151"/>
          <a:ext cx="412998" cy="7130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5386168"/>
            <a:satOff val="6654"/>
            <a:lumOff val="45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7544970" y="1944761"/>
        <a:ext cx="289099" cy="427832"/>
      </dsp:txXfrm>
    </dsp:sp>
    <dsp:sp modelId="{6ED4CCF6-9929-7943-A960-5DC74C259FD1}">
      <dsp:nvSpPr>
        <dsp:cNvPr id="0" name=""/>
        <dsp:cNvSpPr/>
      </dsp:nvSpPr>
      <dsp:spPr>
        <a:xfrm>
          <a:off x="8129401" y="-49759"/>
          <a:ext cx="1948106" cy="4416874"/>
        </a:xfrm>
        <a:prstGeom prst="roundRect">
          <a:avLst>
            <a:gd name="adj" fmla="val 10000"/>
          </a:avLst>
        </a:prstGeom>
        <a:solidFill>
          <a:schemeClr val="accent5">
            <a:hueOff val="15386168"/>
            <a:satOff val="6654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j-lt"/>
            </a:rPr>
            <a:t>Design a plan for continuous family faith formation @Home and @Church </a:t>
          </a:r>
          <a:r>
            <a:rPr lang="en-US" sz="1800" b="1" kern="1200" dirty="0">
              <a:solidFill>
                <a:schemeClr val="tx1"/>
              </a:solidFill>
              <a:latin typeface="+mj-lt"/>
              <a:ea typeface="Arial" panose="020B0604020202020204" pitchFamily="34" charset="0"/>
              <a:cs typeface="Arial" panose="020B0604020202020204" pitchFamily="34" charset="0"/>
            </a:rPr>
            <a:t>from birth to 18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200" b="1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200" b="1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200" b="1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200" b="1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dsp:txBody>
      <dsp:txXfrm>
        <a:off x="8186459" y="7299"/>
        <a:ext cx="1833990" cy="430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E5CAB-F0DC-9645-82E5-AB26B5E8722B}">
      <dsp:nvSpPr>
        <dsp:cNvPr id="0" name=""/>
        <dsp:cNvSpPr/>
      </dsp:nvSpPr>
      <dsp:spPr>
        <a:xfrm>
          <a:off x="7395" y="0"/>
          <a:ext cx="1948106" cy="43173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j-lt"/>
            </a:rPr>
            <a:t>Become a more family-friendly church community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800" b="1" kern="1200" dirty="0">
            <a:solidFill>
              <a:schemeClr val="tx1"/>
            </a:solidFill>
            <a:latin typeface="+mj-lt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Sunday Mass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Church Life and Events </a:t>
          </a:r>
        </a:p>
      </dsp:txBody>
      <dsp:txXfrm>
        <a:off x="64453" y="57058"/>
        <a:ext cx="1833990" cy="4203240"/>
      </dsp:txXfrm>
    </dsp:sp>
    <dsp:sp modelId="{02837B8B-BF5B-D642-8816-9C5CDDB45B36}">
      <dsp:nvSpPr>
        <dsp:cNvPr id="0" name=""/>
        <dsp:cNvSpPr/>
      </dsp:nvSpPr>
      <dsp:spPr>
        <a:xfrm>
          <a:off x="2150312" y="1883776"/>
          <a:ext cx="412998" cy="549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2150312" y="1993736"/>
        <a:ext cx="289099" cy="329882"/>
      </dsp:txXfrm>
    </dsp:sp>
    <dsp:sp modelId="{4794B09E-8BCC-7E48-B3D9-AA496A63A3E6}">
      <dsp:nvSpPr>
        <dsp:cNvPr id="0" name=""/>
        <dsp:cNvSpPr/>
      </dsp:nvSpPr>
      <dsp:spPr>
        <a:xfrm>
          <a:off x="2734744" y="0"/>
          <a:ext cx="1948788" cy="4317356"/>
        </a:xfrm>
        <a:prstGeom prst="roundRect">
          <a:avLst>
            <a:gd name="adj" fmla="val 10000"/>
          </a:avLst>
        </a:prstGeom>
        <a:solidFill>
          <a:schemeClr val="accent5">
            <a:hueOff val="5128723"/>
            <a:satOff val="2218"/>
            <a:lumOff val="15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j-lt"/>
            </a:rPr>
            <a:t>Incorporate family catechesis experiences throughout the year </a:t>
          </a:r>
          <a:endParaRPr lang="en-US" sz="1800" b="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Sacramental Prep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Seasonal Family Festivals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Quarterly Gatherings</a:t>
          </a:r>
        </a:p>
      </dsp:txBody>
      <dsp:txXfrm>
        <a:off x="2791822" y="57078"/>
        <a:ext cx="1834632" cy="4203200"/>
      </dsp:txXfrm>
    </dsp:sp>
    <dsp:sp modelId="{4D193574-4CD6-2945-A45F-CC418E176B61}">
      <dsp:nvSpPr>
        <dsp:cNvPr id="0" name=""/>
        <dsp:cNvSpPr/>
      </dsp:nvSpPr>
      <dsp:spPr>
        <a:xfrm>
          <a:off x="4878343" y="1908815"/>
          <a:ext cx="412998" cy="4997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693084"/>
            <a:satOff val="3327"/>
            <a:lumOff val="2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4878343" y="2008760"/>
        <a:ext cx="289099" cy="299835"/>
      </dsp:txXfrm>
    </dsp:sp>
    <dsp:sp modelId="{98B964AD-3810-0647-8165-A20A3624C898}">
      <dsp:nvSpPr>
        <dsp:cNvPr id="0" name=""/>
        <dsp:cNvSpPr/>
      </dsp:nvSpPr>
      <dsp:spPr>
        <a:xfrm>
          <a:off x="5462775" y="0"/>
          <a:ext cx="1887383" cy="4317356"/>
        </a:xfrm>
        <a:prstGeom prst="roundRect">
          <a:avLst>
            <a:gd name="adj" fmla="val 10000"/>
          </a:avLst>
        </a:prstGeom>
        <a:solidFill>
          <a:schemeClr val="accent5">
            <a:hueOff val="10257446"/>
            <a:satOff val="4436"/>
            <a:lumOff val="3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j-lt"/>
            </a:rPr>
            <a:t>Make family catechesis the primary model for children (through grade 6 or 8) 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+mj-lt"/>
            </a:rPr>
            <a:t>Supported by specialized age group experiences throughout the year</a:t>
          </a:r>
        </a:p>
      </dsp:txBody>
      <dsp:txXfrm>
        <a:off x="5518055" y="55280"/>
        <a:ext cx="1776823" cy="4206796"/>
      </dsp:txXfrm>
    </dsp:sp>
    <dsp:sp modelId="{94019777-F2A8-434A-8F8C-EF23802911E6}">
      <dsp:nvSpPr>
        <dsp:cNvPr id="0" name=""/>
        <dsp:cNvSpPr/>
      </dsp:nvSpPr>
      <dsp:spPr>
        <a:xfrm>
          <a:off x="7544970" y="1802151"/>
          <a:ext cx="412998" cy="7130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5386168"/>
            <a:satOff val="6654"/>
            <a:lumOff val="45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7544970" y="1944761"/>
        <a:ext cx="289099" cy="427832"/>
      </dsp:txXfrm>
    </dsp:sp>
    <dsp:sp modelId="{6ED4CCF6-9929-7943-A960-5DC74C259FD1}">
      <dsp:nvSpPr>
        <dsp:cNvPr id="0" name=""/>
        <dsp:cNvSpPr/>
      </dsp:nvSpPr>
      <dsp:spPr>
        <a:xfrm>
          <a:off x="8129401" y="-49759"/>
          <a:ext cx="1948106" cy="4416874"/>
        </a:xfrm>
        <a:prstGeom prst="roundRect">
          <a:avLst>
            <a:gd name="adj" fmla="val 10000"/>
          </a:avLst>
        </a:prstGeom>
        <a:solidFill>
          <a:schemeClr val="accent5">
            <a:hueOff val="15386168"/>
            <a:satOff val="6654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j-lt"/>
            </a:rPr>
            <a:t>Design a plan for continuous family faith formation @Home and @Church </a:t>
          </a:r>
          <a:r>
            <a:rPr lang="en-US" sz="1800" b="1" kern="1200" dirty="0">
              <a:solidFill>
                <a:schemeClr val="tx1"/>
              </a:solidFill>
              <a:latin typeface="+mj-lt"/>
              <a:ea typeface="Arial" panose="020B0604020202020204" pitchFamily="34" charset="0"/>
              <a:cs typeface="Arial" panose="020B0604020202020204" pitchFamily="34" charset="0"/>
            </a:rPr>
            <a:t>from birth to 18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200" b="1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200" b="1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200" b="1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200" b="1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dsp:txBody>
      <dsp:txXfrm>
        <a:off x="8186459" y="7299"/>
        <a:ext cx="1833990" cy="430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88F00-B498-4E4A-AE6B-8D571BA2B29B}">
      <dsp:nvSpPr>
        <dsp:cNvPr id="0" name=""/>
        <dsp:cNvSpPr/>
      </dsp:nvSpPr>
      <dsp:spPr>
        <a:xfrm>
          <a:off x="0" y="3629216"/>
          <a:ext cx="10388278" cy="79398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Aptos" panose="020B0004020202020204" pitchFamily="34" charset="0"/>
            </a:rPr>
            <a:t>Week #4. @ Home Faith Formation (Online)</a:t>
          </a:r>
        </a:p>
      </dsp:txBody>
      <dsp:txXfrm>
        <a:off x="0" y="3629216"/>
        <a:ext cx="10388278" cy="793983"/>
      </dsp:txXfrm>
    </dsp:sp>
    <dsp:sp modelId="{3C7078F2-0760-1747-A618-FCA65C03AF4B}">
      <dsp:nvSpPr>
        <dsp:cNvPr id="0" name=""/>
        <dsp:cNvSpPr/>
      </dsp:nvSpPr>
      <dsp:spPr>
        <a:xfrm rot="10800000">
          <a:off x="0" y="2419978"/>
          <a:ext cx="10388278" cy="1221147"/>
        </a:xfrm>
        <a:prstGeom prst="upArrowCallout">
          <a:avLst/>
        </a:prstGeom>
        <a:gradFill rotWithShape="0">
          <a:gsLst>
            <a:gs pos="0">
              <a:schemeClr val="accent5">
                <a:hueOff val="5128723"/>
                <a:satOff val="2218"/>
                <a:lumOff val="15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5128723"/>
                <a:satOff val="2218"/>
                <a:lumOff val="15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5128723"/>
                <a:satOff val="2218"/>
                <a:lumOff val="15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Aptos" panose="020B0004020202020204" pitchFamily="34" charset="0"/>
            </a:rPr>
            <a:t>Week #3. Age Group Learning (children and parents) @ Church</a:t>
          </a:r>
        </a:p>
      </dsp:txBody>
      <dsp:txXfrm rot="10800000">
        <a:off x="0" y="2419978"/>
        <a:ext cx="10388278" cy="793465"/>
      </dsp:txXfrm>
    </dsp:sp>
    <dsp:sp modelId="{E581FEDF-C957-2E4E-9E6B-084B1DE9B780}">
      <dsp:nvSpPr>
        <dsp:cNvPr id="0" name=""/>
        <dsp:cNvSpPr/>
      </dsp:nvSpPr>
      <dsp:spPr>
        <a:xfrm rot="10800000">
          <a:off x="0" y="1210741"/>
          <a:ext cx="10388278" cy="1221147"/>
        </a:xfrm>
        <a:prstGeom prst="upArrowCallout">
          <a:avLst/>
        </a:prstGeom>
        <a:gradFill rotWithShape="0">
          <a:gsLst>
            <a:gs pos="0">
              <a:schemeClr val="accent5">
                <a:hueOff val="10257446"/>
                <a:satOff val="4436"/>
                <a:lumOff val="30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0257446"/>
                <a:satOff val="4436"/>
                <a:lumOff val="30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0257446"/>
                <a:satOff val="4436"/>
                <a:lumOff val="30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Aptos" panose="020B0004020202020204" pitchFamily="34" charset="0"/>
            </a:rPr>
            <a:t>Week #2. @ Home Faith Formation (Online)</a:t>
          </a:r>
        </a:p>
      </dsp:txBody>
      <dsp:txXfrm rot="10800000">
        <a:off x="0" y="1210741"/>
        <a:ext cx="10388278" cy="793465"/>
      </dsp:txXfrm>
    </dsp:sp>
    <dsp:sp modelId="{7295E6C2-01A4-484D-877E-438AF1D324D1}">
      <dsp:nvSpPr>
        <dsp:cNvPr id="0" name=""/>
        <dsp:cNvSpPr/>
      </dsp:nvSpPr>
      <dsp:spPr>
        <a:xfrm rot="10800000">
          <a:off x="0" y="1504"/>
          <a:ext cx="10388278" cy="1221147"/>
        </a:xfrm>
        <a:prstGeom prst="upArrowCallout">
          <a:avLst/>
        </a:prstGeom>
        <a:gradFill rotWithShape="0">
          <a:gsLst>
            <a:gs pos="0">
              <a:schemeClr val="accent5">
                <a:hueOff val="15386168"/>
                <a:satOff val="6654"/>
                <a:lumOff val="451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5386168"/>
                <a:satOff val="6654"/>
                <a:lumOff val="451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5386168"/>
                <a:satOff val="6654"/>
                <a:lumOff val="451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Aptos" panose="020B0004020202020204" pitchFamily="34" charset="0"/>
            </a:rPr>
            <a:t>Week #1. Family Session and Gathering @ Church (2+ hours) </a:t>
          </a:r>
        </a:p>
      </dsp:txBody>
      <dsp:txXfrm rot="10800000">
        <a:off x="0" y="1504"/>
        <a:ext cx="10388278" cy="793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4A6DB-59DE-2744-A2A2-5428F2071C25}">
      <dsp:nvSpPr>
        <dsp:cNvPr id="0" name=""/>
        <dsp:cNvSpPr/>
      </dsp:nvSpPr>
      <dsp:spPr>
        <a:xfrm>
          <a:off x="1809488" y="531532"/>
          <a:ext cx="1238344" cy="10213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200" b="1" kern="1200" dirty="0">
            <a:solidFill>
              <a:schemeClr val="tx1"/>
            </a:solidFill>
          </a:endParaRPr>
        </a:p>
      </dsp:txBody>
      <dsp:txXfrm>
        <a:off x="1832993" y="555037"/>
        <a:ext cx="1191334" cy="755499"/>
      </dsp:txXfrm>
    </dsp:sp>
    <dsp:sp modelId="{5333D6AA-A50D-C84F-A086-88481E7966F4}">
      <dsp:nvSpPr>
        <dsp:cNvPr id="0" name=""/>
        <dsp:cNvSpPr/>
      </dsp:nvSpPr>
      <dsp:spPr>
        <a:xfrm>
          <a:off x="2405128" y="414637"/>
          <a:ext cx="1897719" cy="1897719"/>
        </a:xfrm>
        <a:prstGeom prst="leftCircularArrow">
          <a:avLst>
            <a:gd name="adj1" fmla="val 5938"/>
            <a:gd name="adj2" fmla="val 782652"/>
            <a:gd name="adj3" fmla="val 2558162"/>
            <a:gd name="adj4" fmla="val 9024489"/>
            <a:gd name="adj5" fmla="val 69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302FCB-F1F4-2743-8A4B-776ADE78D463}">
      <dsp:nvSpPr>
        <dsp:cNvPr id="0" name=""/>
        <dsp:cNvSpPr/>
      </dsp:nvSpPr>
      <dsp:spPr>
        <a:xfrm>
          <a:off x="2084676" y="1334041"/>
          <a:ext cx="1100751" cy="4377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Young Children</a:t>
          </a:r>
          <a:endParaRPr lang="en-US" sz="1200" b="1" kern="1200" dirty="0"/>
        </a:p>
      </dsp:txBody>
      <dsp:txXfrm>
        <a:off x="2097497" y="1346862"/>
        <a:ext cx="1075109" cy="412090"/>
      </dsp:txXfrm>
    </dsp:sp>
    <dsp:sp modelId="{106985B3-C589-2744-9F3F-E6E93EEF1A8D}">
      <dsp:nvSpPr>
        <dsp:cNvPr id="0" name=""/>
        <dsp:cNvSpPr/>
      </dsp:nvSpPr>
      <dsp:spPr>
        <a:xfrm>
          <a:off x="3722058" y="531532"/>
          <a:ext cx="1238344" cy="10213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CA65F-E2BC-094A-951C-66969F95F1B2}">
      <dsp:nvSpPr>
        <dsp:cNvPr id="0" name=""/>
        <dsp:cNvSpPr/>
      </dsp:nvSpPr>
      <dsp:spPr>
        <a:xfrm>
          <a:off x="4307378" y="-267963"/>
          <a:ext cx="2055952" cy="2055952"/>
        </a:xfrm>
        <a:prstGeom prst="circularArrow">
          <a:avLst>
            <a:gd name="adj1" fmla="val 5481"/>
            <a:gd name="adj2" fmla="val 714040"/>
            <a:gd name="adj3" fmla="val 19110450"/>
            <a:gd name="adj4" fmla="val 12575511"/>
            <a:gd name="adj5" fmla="val 639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AF950E-67B2-8049-87D4-6C040D110543}">
      <dsp:nvSpPr>
        <dsp:cNvPr id="0" name=""/>
        <dsp:cNvSpPr/>
      </dsp:nvSpPr>
      <dsp:spPr>
        <a:xfrm>
          <a:off x="3997246" y="312666"/>
          <a:ext cx="1100751" cy="4377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Grade School Children </a:t>
          </a:r>
          <a:endParaRPr lang="en-US" sz="1200" b="1" kern="1200" dirty="0"/>
        </a:p>
      </dsp:txBody>
      <dsp:txXfrm>
        <a:off x="4010067" y="325487"/>
        <a:ext cx="1075109" cy="412090"/>
      </dsp:txXfrm>
    </dsp:sp>
    <dsp:sp modelId="{B7BE1B9E-4506-0D49-AE45-44303264481F}">
      <dsp:nvSpPr>
        <dsp:cNvPr id="0" name=""/>
        <dsp:cNvSpPr/>
      </dsp:nvSpPr>
      <dsp:spPr>
        <a:xfrm>
          <a:off x="5634629" y="531532"/>
          <a:ext cx="1238344" cy="10213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34F27-B1A2-6A42-88F4-53A71DC07330}">
      <dsp:nvSpPr>
        <dsp:cNvPr id="0" name=""/>
        <dsp:cNvSpPr/>
      </dsp:nvSpPr>
      <dsp:spPr>
        <a:xfrm>
          <a:off x="6230268" y="414637"/>
          <a:ext cx="1897719" cy="1897719"/>
        </a:xfrm>
        <a:prstGeom prst="leftCircularArrow">
          <a:avLst>
            <a:gd name="adj1" fmla="val 5938"/>
            <a:gd name="adj2" fmla="val 782652"/>
            <a:gd name="adj3" fmla="val 2558162"/>
            <a:gd name="adj4" fmla="val 9024489"/>
            <a:gd name="adj5" fmla="val 69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4A9BAF-EBEC-0349-8D9F-0DCE7EFB047C}">
      <dsp:nvSpPr>
        <dsp:cNvPr id="0" name=""/>
        <dsp:cNvSpPr/>
      </dsp:nvSpPr>
      <dsp:spPr>
        <a:xfrm>
          <a:off x="5909816" y="1334041"/>
          <a:ext cx="1100751" cy="4377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Young Adolesdentrs</a:t>
          </a:r>
          <a:endParaRPr lang="en-US" sz="1200" b="1" kern="1200" dirty="0"/>
        </a:p>
      </dsp:txBody>
      <dsp:txXfrm>
        <a:off x="5922637" y="1346862"/>
        <a:ext cx="1075109" cy="412090"/>
      </dsp:txXfrm>
    </dsp:sp>
    <dsp:sp modelId="{4CF2918A-7C39-4247-8687-07487FDB146F}">
      <dsp:nvSpPr>
        <dsp:cNvPr id="0" name=""/>
        <dsp:cNvSpPr/>
      </dsp:nvSpPr>
      <dsp:spPr>
        <a:xfrm>
          <a:off x="7547199" y="531532"/>
          <a:ext cx="1238344" cy="10213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C7FAAA-8149-B545-AC37-959F46C8B870}">
      <dsp:nvSpPr>
        <dsp:cNvPr id="0" name=""/>
        <dsp:cNvSpPr/>
      </dsp:nvSpPr>
      <dsp:spPr>
        <a:xfrm>
          <a:off x="7822387" y="312666"/>
          <a:ext cx="1100751" cy="4377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Older Adolescents</a:t>
          </a:r>
        </a:p>
      </dsp:txBody>
      <dsp:txXfrm>
        <a:off x="7835208" y="325487"/>
        <a:ext cx="1075109" cy="412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1595-59EE-46FE-9AD4-893BD3CF30D8}" type="datetimeFigureOut">
              <a:rPr lang="en-US" smtClean="0"/>
              <a:t>1/22/24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6E22B-85CA-45C7-86A8-A17C38B96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0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0CF70A2-C0AD-4D28-B3EB-C43D221AD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EE984A-7865-4092-9DD1-FA065CFE1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8" name="Picture 7" descr="A picture containing holding&#10;&#10;Description automatically generated">
              <a:extLst>
                <a:ext uri="{FF2B5EF4-FFF2-40B4-BE49-F238E27FC236}">
                  <a16:creationId xmlns:a16="http://schemas.microsoft.com/office/drawing/2014/main" id="{3B8F172B-7E78-455D-98E3-82DF61843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9" name="Picture 8" descr="A picture containing holding, flower&#10;&#10;Description automatically generated">
              <a:extLst>
                <a:ext uri="{FF2B5EF4-FFF2-40B4-BE49-F238E27FC236}">
                  <a16:creationId xmlns:a16="http://schemas.microsoft.com/office/drawing/2014/main" id="{F50D9895-086D-4E52-B2BB-4B8D7993E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E441336E-0F59-4E8E-A2B5-D62EDA718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7B873BD-A26D-4CB5-BED3-D95C908B8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0" y="1066800"/>
            <a:ext cx="5257800" cy="2833528"/>
          </a:xfrm>
        </p:spPr>
        <p:txBody>
          <a:bodyPr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4400" spc="120">
                <a:cs typeface="Posterama" panose="020B0504020200020000" pitchFamily="34" charset="0"/>
              </a:rPr>
              <a:t>Click to edit Master title style</a:t>
            </a:r>
            <a:endParaRPr lang="en-US" sz="4400" spc="120" dirty="0">
              <a:cs typeface="Posterama" panose="020B0504020200020000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F5E2EC6-688E-4202-BA23-F29BE1145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599" y="4074784"/>
            <a:ext cx="5257799" cy="1640216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algn="l">
              <a:lnSpc>
                <a:spcPct val="110000"/>
              </a:lnSpc>
            </a:pPr>
            <a:r>
              <a:rPr lang="en-US" sz="2200">
                <a:cs typeface="Segoe UI Semilight" panose="020B0402040204020203" pitchFamily="34" charset="0"/>
              </a:rPr>
              <a:t>Click to edit Master subtitle style</a:t>
            </a:r>
            <a:endParaRPr lang="en-US" sz="2200" dirty="0">
              <a:cs typeface="Segoe UI Semilight" panose="020B0402040204020203" pitchFamily="34" charset="0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8709CFE-7328-4CEC-A7C8-D6C8B18D6C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232" y="740664"/>
            <a:ext cx="4745736" cy="5394960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0042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E62CE4B-3BFB-4501-B59A-0ED68CF6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F608493-BDCD-43BD-A3CC-24E75027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192"/>
            <a:ext cx="4524956" cy="21305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pc="120">
                <a:cs typeface="Posterama" panose="020B0504020200020000" pitchFamily="34" charset="0"/>
              </a:rPr>
              <a:t>Click to edit Master title style</a:t>
            </a:r>
            <a:endParaRPr lang="en-US" spc="120" dirty="0">
              <a:cs typeface="Posterama" panose="020B0504020200020000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3B9F353-002B-4A4D-A316-70D952EDA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7297"/>
            <a:ext cx="4524664" cy="3412969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>
              <a:lnSpc>
                <a:spcPct val="110000"/>
              </a:lnSpc>
            </a:pPr>
            <a:r>
              <a:rPr lang="en-US" sz="1800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9890B2B-FFC6-4C7C-A617-67144F1E3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255" y="0"/>
            <a:ext cx="5115697" cy="6858000"/>
          </a:xfrm>
          <a:prstGeom prst="rect">
            <a:avLst/>
          </a:prstGeom>
        </p:spPr>
      </p:pic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8CD8768C-8806-4DE0-82CC-275A2EC6D4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9592" y="740664"/>
            <a:ext cx="2798762" cy="2606040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68CB9DF9-86EB-48CF-B212-F2B290C56FF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78824" y="740664"/>
            <a:ext cx="2798762" cy="2606040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554B2207-3993-41B6-AF63-EBB48DACAB8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79592" y="3529584"/>
            <a:ext cx="2798762" cy="2606040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7" name="Picture Placeholder 23">
            <a:extLst>
              <a:ext uri="{FF2B5EF4-FFF2-40B4-BE49-F238E27FC236}">
                <a16:creationId xmlns:a16="http://schemas.microsoft.com/office/drawing/2014/main" id="{DE0340D8-BC7E-4431-A7A7-8D634C8A19F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69680" y="3529584"/>
            <a:ext cx="2798762" cy="2606040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41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7F5322-A9D1-4D98-A1BC-9178604AB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70C34FA-2551-4FBC-8628-350654823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394623"/>
            <a:ext cx="5996619" cy="2131033"/>
          </a:xfrm>
        </p:spPr>
        <p:txBody>
          <a:bodyPr anchor="ctr">
            <a:normAutofit/>
          </a:bodyPr>
          <a:lstStyle/>
          <a:p>
            <a:pPr algn="l"/>
            <a:r>
              <a:rPr lang="en-US" sz="4400">
                <a:cs typeface="Posterama" panose="020B0504020200020000" pitchFamily="34" charset="0"/>
              </a:rPr>
              <a:t>Click to edit Master title style</a:t>
            </a:r>
            <a:endParaRPr lang="en-US" sz="4400" dirty="0">
              <a:cs typeface="Posterama" panose="020B0504020200020000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158CD79-85EA-4D75-A743-D3DB777D1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V="1">
            <a:off x="8194385" y="20961"/>
            <a:ext cx="3997615" cy="6816079"/>
            <a:chOff x="8059620" y="41922"/>
            <a:chExt cx="3997615" cy="6816077"/>
          </a:xfrm>
        </p:grpSpPr>
        <p:pic>
          <p:nvPicPr>
            <p:cNvPr id="9" name="Picture 8" descr="A picture containing sitting, dark, front, cat&#10;&#10;Description automatically generated">
              <a:extLst>
                <a:ext uri="{FF2B5EF4-FFF2-40B4-BE49-F238E27FC236}">
                  <a16:creationId xmlns:a16="http://schemas.microsoft.com/office/drawing/2014/main" id="{50D423CE-750A-48C7-B236-F510652FED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10" name="Picture 9" descr="A picture containing sitting, dark, front, cat&#10;&#10;Description automatically generated">
              <a:extLst>
                <a:ext uri="{FF2B5EF4-FFF2-40B4-BE49-F238E27FC236}">
                  <a16:creationId xmlns:a16="http://schemas.microsoft.com/office/drawing/2014/main" id="{F198B21E-DBB4-4FAF-85E2-0929E6BFC0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sp>
        <p:nvSpPr>
          <p:cNvPr id="11" name="Subtitle 2">
            <a:extLst>
              <a:ext uri="{FF2B5EF4-FFF2-40B4-BE49-F238E27FC236}">
                <a16:creationId xmlns:a16="http://schemas.microsoft.com/office/drawing/2014/main" id="{AD9BB445-59C3-4B51-9237-1F7AC9B09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5429" y="381000"/>
            <a:ext cx="3997745" cy="213360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algn="l">
              <a:lnSpc>
                <a:spcPct val="110000"/>
              </a:lnSpc>
            </a:pPr>
            <a:r>
              <a:rPr lang="en-US" sz="2200">
                <a:cs typeface="Segoe UI Semilight" panose="020B0402040204020203" pitchFamily="34" charset="0"/>
              </a:rPr>
              <a:t>Click to edit Master subtitle style</a:t>
            </a:r>
            <a:endParaRPr lang="en-US" sz="2200" dirty="0">
              <a:cs typeface="Segoe UI Semilight" panose="020B0402040204020203" pitchFamily="34" charset="0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69566B9-A8AF-4476-A32A-4AEFC46430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3816" y="2670048"/>
            <a:ext cx="5175504" cy="3639312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10391AAE-35A8-4BEC-BF35-22153B1436B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90488" y="2670048"/>
            <a:ext cx="5175504" cy="3639312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65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 b="0" i="0">
                <a:latin typeface="Aptos" panose="020B00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2881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135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4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1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98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8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A7506A-23D3-4E50-B632-7D75C652F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82A1112-7DAD-487B-84EF-9F2B9F4A6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8" name="Picture 7" descr="A picture containing holding&#10;&#10;Description automatically generated">
              <a:extLst>
                <a:ext uri="{FF2B5EF4-FFF2-40B4-BE49-F238E27FC236}">
                  <a16:creationId xmlns:a16="http://schemas.microsoft.com/office/drawing/2014/main" id="{52E39B3F-C08C-424B-908B-8A3E017C6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9" name="Picture 8" descr="A picture containing holding, flower&#10;&#10;Description automatically generated">
              <a:extLst>
                <a:ext uri="{FF2B5EF4-FFF2-40B4-BE49-F238E27FC236}">
                  <a16:creationId xmlns:a16="http://schemas.microsoft.com/office/drawing/2014/main" id="{80050DD2-3323-4041-91C6-8BFA52F38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4FA34E2F-6A4E-4CFF-ACA1-994BA9CED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ptos" panose="020B00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8B9C0BE-DE84-42B6-9610-684AC81E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4953000" cy="21305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pc="120">
                <a:cs typeface="Posterama" panose="020B0504020200020000" pitchFamily="34" charset="0"/>
              </a:rPr>
              <a:t>Click to edit Master title style</a:t>
            </a:r>
            <a:endParaRPr lang="en-US" spc="120" dirty="0">
              <a:cs typeface="Posterama" panose="020B0504020200020000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95C06E1-E8B8-4F7A-8EB7-E594AFEE6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352800"/>
            <a:ext cx="4953000" cy="251460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>
              <a:lnSpc>
                <a:spcPct val="110000"/>
              </a:lnSpc>
            </a:pPr>
            <a:r>
              <a:rPr lang="en-US" sz="1800"/>
              <a:t>Click to 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340614F-452E-4022-B834-FFDC63466D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813816"/>
            <a:ext cx="4617720" cy="2551176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C9F0368A-AE83-428C-ABF7-694386AB62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465576"/>
            <a:ext cx="4617720" cy="2551176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4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253A4E8-5A11-4C9C-8FC8-9D78AB5D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7" name="Picture 6" descr="A picture containing holding&#10;&#10;Description automatically generated">
              <a:extLst>
                <a:ext uri="{FF2B5EF4-FFF2-40B4-BE49-F238E27FC236}">
                  <a16:creationId xmlns:a16="http://schemas.microsoft.com/office/drawing/2014/main" id="{77D633C1-4A46-44EA-B1E7-96EA9C44CB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8" name="Picture 7" descr="A picture containing holding, flower&#10;&#10;Description automatically generated">
              <a:extLst>
                <a:ext uri="{FF2B5EF4-FFF2-40B4-BE49-F238E27FC236}">
                  <a16:creationId xmlns:a16="http://schemas.microsoft.com/office/drawing/2014/main" id="{89667DF8-B73B-497B-95A4-5212EE6670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3EA3C8E6-EF45-4F18-A0CB-F0527540D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192"/>
            <a:ext cx="4953000" cy="21305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pc="120">
                <a:cs typeface="Posterama" panose="020B0504020200020000" pitchFamily="34" charset="0"/>
              </a:rPr>
              <a:t>Click to edit Master title style</a:t>
            </a:r>
            <a:endParaRPr lang="en-US" spc="120" dirty="0">
              <a:cs typeface="Posterama" panose="020B0504020200020000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0CA1F7B-7E1E-4745-8E06-38C79906E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4912"/>
            <a:ext cx="4952681" cy="3410712"/>
          </a:xfrm>
        </p:spPr>
        <p:txBody>
          <a:bodyPr anchor="t" anchorCtr="0">
            <a:normAutofit/>
          </a:bodyPr>
          <a:lstStyle>
            <a:lvl1pPr marL="0" indent="0">
              <a:buNone/>
              <a:defRPr/>
            </a:lvl1pPr>
          </a:lstStyle>
          <a:p>
            <a:pPr lvl="0">
              <a:lnSpc>
                <a:spcPct val="110000"/>
              </a:lnSpc>
            </a:pPr>
            <a:r>
              <a:rPr lang="en-US" sz="1800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027CA11-7EE7-4C3B-AF4D-F50756E4EF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86600" y="568324"/>
            <a:ext cx="4727448" cy="5715000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6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9FC3DD-D5CF-4D3A-AD62-2D9AD0EA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543720-E70E-42D7-9835-39FDFE40F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477000" y="0"/>
            <a:ext cx="5711952" cy="5071492"/>
            <a:chOff x="4464881" y="0"/>
            <a:chExt cx="7724071" cy="6858000"/>
          </a:xfrm>
        </p:grpSpPr>
        <p:pic>
          <p:nvPicPr>
            <p:cNvPr id="8" name="Picture 7" descr="A picture containing holding&#10;&#10;Description automatically generated">
              <a:extLst>
                <a:ext uri="{FF2B5EF4-FFF2-40B4-BE49-F238E27FC236}">
                  <a16:creationId xmlns:a16="http://schemas.microsoft.com/office/drawing/2014/main" id="{7D5BA9D0-B4FD-4CD7-8F18-76506E972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9" name="Picture 8" descr="A picture containing holding, flower&#10;&#10;Description automatically generated">
              <a:extLst>
                <a:ext uri="{FF2B5EF4-FFF2-40B4-BE49-F238E27FC236}">
                  <a16:creationId xmlns:a16="http://schemas.microsoft.com/office/drawing/2014/main" id="{7D2067D9-0848-4BAA-996E-BE1236E04A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B87D7AA-E59B-441F-B5EC-E9828C1ED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76" y="304801"/>
            <a:ext cx="9601200" cy="2301875"/>
          </a:xfrm>
        </p:spPr>
        <p:txBody>
          <a:bodyPr anchor="b">
            <a:normAutofit/>
          </a:bodyPr>
          <a:lstStyle>
            <a:lvl1pPr algn="ctr">
              <a:defRPr/>
            </a:lvl1pPr>
          </a:lstStyle>
          <a:p>
            <a:pPr>
              <a:lnSpc>
                <a:spcPct val="100000"/>
              </a:lnSpc>
            </a:pPr>
            <a:r>
              <a:rPr lang="en-US" sz="4400" spc="120">
                <a:cs typeface="Posterama" panose="020B0504020200020000" pitchFamily="34" charset="0"/>
              </a:rPr>
              <a:t>Click to edit Master title style</a:t>
            </a:r>
            <a:endParaRPr lang="en-US" sz="4400" spc="120" dirty="0">
              <a:cs typeface="Posterama" panose="020B0504020200020000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0806D6C-F8DC-4FFA-9381-5620B7391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976" y="2743201"/>
            <a:ext cx="8763001" cy="9144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>
              <a:lnSpc>
                <a:spcPct val="110000"/>
              </a:lnSpc>
            </a:pPr>
            <a:r>
              <a:rPr lang="en-US" sz="2200">
                <a:cs typeface="Segoe UI Semilight" panose="020B0402040204020203" pitchFamily="34" charset="0"/>
              </a:rPr>
              <a:t>Click to edit Master subtitle style</a:t>
            </a:r>
            <a:endParaRPr lang="en-US" sz="2200" dirty="0">
              <a:cs typeface="Segoe UI Semilight" panose="020B0402040204020203" pitchFamily="34" charset="0"/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5095252-A020-4AA1-9BB3-013288AE3FB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4059936" cy="2971800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17FBAD15-0D00-46EC-B530-EF6195F42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50792" y="3886200"/>
            <a:ext cx="4087368" cy="2971800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15">
            <a:extLst>
              <a:ext uri="{FF2B5EF4-FFF2-40B4-BE49-F238E27FC236}">
                <a16:creationId xmlns:a16="http://schemas.microsoft.com/office/drawing/2014/main" id="{0F93F034-901D-43B1-89E9-6291A86787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32064" y="3886200"/>
            <a:ext cx="4059936" cy="2971800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6652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A342208A-7F52-4C16-BF8A-A70CD85DC1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4202" y="2659090"/>
            <a:ext cx="2624328" cy="18013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28">
            <a:extLst>
              <a:ext uri="{FF2B5EF4-FFF2-40B4-BE49-F238E27FC236}">
                <a16:creationId xmlns:a16="http://schemas.microsoft.com/office/drawing/2014/main" id="{59209785-A2FF-4005-B08B-066B494ED5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4677" y="4749272"/>
            <a:ext cx="262432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093D08DD-AE30-4184-B3A7-CBAB807C66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4677" y="5143581"/>
            <a:ext cx="262432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23">
            <a:extLst>
              <a:ext uri="{FF2B5EF4-FFF2-40B4-BE49-F238E27FC236}">
                <a16:creationId xmlns:a16="http://schemas.microsoft.com/office/drawing/2014/main" id="{CA1F7BAF-57A3-4F79-B170-D95EF593470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51870" y="2659090"/>
            <a:ext cx="2624328" cy="18013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0E272F39-6650-4251-818A-CAF1034A26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42320" y="4749272"/>
            <a:ext cx="262432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F2E24AEA-7B80-4897-A646-36D3F07A3E6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42320" y="5143581"/>
            <a:ext cx="262432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23">
            <a:extLst>
              <a:ext uri="{FF2B5EF4-FFF2-40B4-BE49-F238E27FC236}">
                <a16:creationId xmlns:a16="http://schemas.microsoft.com/office/drawing/2014/main" id="{2A98750D-61F1-4F11-81A7-783F04218E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27020" y="2659090"/>
            <a:ext cx="2624328" cy="18013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EE32408B-5DEA-4E1C-A16B-9931CE46D47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35064" y="4749272"/>
            <a:ext cx="262432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0917A361-2187-4AB6-A1E4-6B0E4E665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5064" y="5143581"/>
            <a:ext cx="262432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1DA2664-78E4-4126-9534-E718C9E877F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13391" y="2631493"/>
            <a:ext cx="2624328" cy="18013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FD4B7AF1-C573-42D5-A6AC-9CDE36C2B5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13391" y="4749272"/>
            <a:ext cx="262432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8">
            <a:extLst>
              <a:ext uri="{FF2B5EF4-FFF2-40B4-BE49-F238E27FC236}">
                <a16:creationId xmlns:a16="http://schemas.microsoft.com/office/drawing/2014/main" id="{60E2206A-3CD1-417B-82DB-28AC9CB2FC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13391" y="5143581"/>
            <a:ext cx="262432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841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62BDFDF-C29B-490D-B7E4-913596711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733B2E6-29D0-4249-A0A5-82013CE16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8" name="Picture 7" descr="A picture containing holding&#10;&#10;Description automatically generated">
              <a:extLst>
                <a:ext uri="{FF2B5EF4-FFF2-40B4-BE49-F238E27FC236}">
                  <a16:creationId xmlns:a16="http://schemas.microsoft.com/office/drawing/2014/main" id="{13AED3CD-2B31-49BC-BC04-850E0AD36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9" name="Picture 8" descr="A picture containing holding, flower&#10;&#10;Description automatically generated">
              <a:extLst>
                <a:ext uri="{FF2B5EF4-FFF2-40B4-BE49-F238E27FC236}">
                  <a16:creationId xmlns:a16="http://schemas.microsoft.com/office/drawing/2014/main" id="{D5FE2C96-BB8F-4A14-88E4-C871D91E2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4F2C506E-3A15-4D88-8C7E-AE65D21F1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ptos" panose="020B00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52D6351-AB6F-490B-97F2-D51C1478A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23" y="1066800"/>
            <a:ext cx="5367527" cy="2833528"/>
          </a:xfrm>
        </p:spPr>
        <p:txBody>
          <a:bodyPr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4400" spc="120">
                <a:cs typeface="Posterama" panose="020B0504020200020000" pitchFamily="34" charset="0"/>
              </a:rPr>
              <a:t>Click to edit Master title style</a:t>
            </a:r>
            <a:endParaRPr lang="en-US" sz="4400" spc="120" dirty="0">
              <a:cs typeface="Posterama" panose="020B0504020200020000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F760311-9637-47CC-B0E7-6C8C307C6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223" y="4074784"/>
            <a:ext cx="5367526" cy="1640216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algn="l">
              <a:lnSpc>
                <a:spcPct val="110000"/>
              </a:lnSpc>
            </a:pPr>
            <a:r>
              <a:rPr lang="en-US" sz="2200">
                <a:cs typeface="Segoe UI Semilight" panose="020B0402040204020203" pitchFamily="34" charset="0"/>
              </a:rPr>
              <a:t>Click to edit Master subtitle style</a:t>
            </a:r>
            <a:endParaRPr lang="en-US" sz="2200" dirty="0">
              <a:cs typeface="Segoe UI Semilight" panose="020B0402040204020203" pitchFamily="34" charset="0"/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9734E01-4E64-484E-9728-EF69422CB1D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13448" y="1014984"/>
            <a:ext cx="4123944" cy="2322576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7CA897AB-A280-4B5A-BEF5-C5D11D65353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13448" y="3511296"/>
            <a:ext cx="4123944" cy="2322576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1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4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329184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3291840" cy="35226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361" y="1752600"/>
            <a:ext cx="329184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361" y="2666999"/>
            <a:ext cx="3291840" cy="35226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7999667-FDE9-4EC7-9EF8-E64C5DA4B1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41466" y="1757319"/>
            <a:ext cx="329184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54466FB3-35A6-4045-8C46-5F6399D7B4C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41466" y="2671718"/>
            <a:ext cx="3291840" cy="35226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7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alpha val="60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alpha val="60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alpha val="60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8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46" r:id="rId4"/>
    <p:sldLayoutId id="2147483734" r:id="rId5"/>
    <p:sldLayoutId id="2147483753" r:id="rId6"/>
    <p:sldLayoutId id="2147483752" r:id="rId7"/>
    <p:sldLayoutId id="2147483737" r:id="rId8"/>
    <p:sldLayoutId id="2147483750" r:id="rId9"/>
    <p:sldLayoutId id="2147483745" r:id="rId10"/>
    <p:sldLayoutId id="2147483751" r:id="rId11"/>
    <p:sldLayoutId id="2147483733" r:id="rId12"/>
    <p:sldLayoutId id="2147483744" r:id="rId13"/>
    <p:sldLayoutId id="2147483736" r:id="rId14"/>
    <p:sldLayoutId id="2147483739" r:id="rId15"/>
    <p:sldLayoutId id="2147483740" r:id="rId16"/>
    <p:sldLayoutId id="2147483741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flcm.org/home" TargetMode="Externa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DDE03-5881-4143-92C0-900FD2200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0" y="1730877"/>
            <a:ext cx="5257800" cy="2406225"/>
          </a:xfrm>
        </p:spPr>
        <p:txBody>
          <a:bodyPr>
            <a:noAutofit/>
          </a:bodyPr>
          <a:lstStyle/>
          <a:p>
            <a:pPr algn="ctr"/>
            <a:r>
              <a:rPr lang="en-US" sz="3200" i="0" u="none" strike="noStrike" dirty="0">
                <a:solidFill>
                  <a:srgbClr val="3E3E3E"/>
                </a:solidFill>
                <a:effectLst/>
              </a:rPr>
              <a:t>Family Catechesis:  </a:t>
            </a:r>
            <a:br>
              <a:rPr lang="en-US" sz="3200" dirty="0">
                <a:solidFill>
                  <a:srgbClr val="3E3E3E"/>
                </a:solidFill>
              </a:rPr>
            </a:br>
            <a:r>
              <a:rPr lang="en-US" sz="3200" i="1" u="none" strike="noStrike" dirty="0">
                <a:solidFill>
                  <a:srgbClr val="3E3E3E"/>
                </a:solidFill>
                <a:effectLst/>
              </a:rPr>
              <a:t>Practices and Models of Family Catechesis &amp; Implementing Family Catechesis in Parishes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26D00-6671-49B9-B158-E8FE9A305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1" y="4363670"/>
            <a:ext cx="5257799" cy="164021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Paulette Chapman</a:t>
            </a:r>
          </a:p>
          <a:p>
            <a:pPr algn="ctr"/>
            <a:r>
              <a:rPr lang="en-US" dirty="0"/>
              <a:t>Joan Weber</a:t>
            </a:r>
          </a:p>
          <a:p>
            <a:pPr algn="ctr"/>
            <a:r>
              <a:rPr lang="en-US" dirty="0"/>
              <a:t>John Roberto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9C250E6-60C6-4D98-8C94-8D2F836D8F2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685800" y="854113"/>
            <a:ext cx="5257799" cy="5149773"/>
          </a:xfr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C5D3600-E5BA-6488-EB06-C55A8D5EF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3361" y="854113"/>
            <a:ext cx="2338039" cy="87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293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B7C9-365A-47FF-90E1-6016251B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86" y="879676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Four Models of Family Faith Formation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8CF4C6-B90C-1B31-BADE-BF7C125936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238276"/>
              </p:ext>
            </p:extLst>
          </p:nvPr>
        </p:nvGraphicFramePr>
        <p:xfrm>
          <a:off x="1143000" y="2141316"/>
          <a:ext cx="9864524" cy="3718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6131">
                  <a:extLst>
                    <a:ext uri="{9D8B030D-6E8A-4147-A177-3AD203B41FA5}">
                      <a16:colId xmlns:a16="http://schemas.microsoft.com/office/drawing/2014/main" val="4077012481"/>
                    </a:ext>
                  </a:extLst>
                </a:gridCol>
                <a:gridCol w="2466131">
                  <a:extLst>
                    <a:ext uri="{9D8B030D-6E8A-4147-A177-3AD203B41FA5}">
                      <a16:colId xmlns:a16="http://schemas.microsoft.com/office/drawing/2014/main" val="2197006853"/>
                    </a:ext>
                  </a:extLst>
                </a:gridCol>
                <a:gridCol w="2466131">
                  <a:extLst>
                    <a:ext uri="{9D8B030D-6E8A-4147-A177-3AD203B41FA5}">
                      <a16:colId xmlns:a16="http://schemas.microsoft.com/office/drawing/2014/main" val="127638340"/>
                    </a:ext>
                  </a:extLst>
                </a:gridCol>
                <a:gridCol w="2466131">
                  <a:extLst>
                    <a:ext uri="{9D8B030D-6E8A-4147-A177-3AD203B41FA5}">
                      <a16:colId xmlns:a16="http://schemas.microsoft.com/office/drawing/2014/main" val="1779488152"/>
                    </a:ext>
                  </a:extLst>
                </a:gridCol>
              </a:tblGrid>
              <a:tr h="15823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</a:rPr>
                        <a:t>Primary Model for Catechesis</a:t>
                      </a:r>
                    </a:p>
                    <a:p>
                      <a:pPr algn="ctr"/>
                      <a:b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 Families with children through middle school</a:t>
                      </a: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Monthly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Twice monthly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Weekly 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</a:rPr>
                        <a:t>Family Catechesis within an Intergenerational Model</a:t>
                      </a:r>
                    </a:p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+mj-lt"/>
                        </a:rPr>
                        <a:t>Seasonal Family Catechesis Gatherings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Church Year Seasons: Advent, Lent</a:t>
                      </a:r>
                    </a:p>
                    <a:p>
                      <a:pPr algn="l"/>
                      <a:endParaRPr lang="en-US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Fall - Winter - Spring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</a:rPr>
                        <a:t>Sacramental Preparation </a:t>
                      </a:r>
                    </a:p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First Eucharist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First Reconciliation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61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83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F6B5-A43E-8D86-A8C7-1A3E2181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Family Catechesis Model</a:t>
            </a:r>
            <a:br>
              <a:rPr lang="en-US" dirty="0"/>
            </a:br>
            <a:r>
              <a:rPr lang="en-US" sz="28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Church of the Holy Spirit, East Greenbush NY</a:t>
            </a:r>
            <a:endParaRPr lang="en-US" sz="2800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D9246-77E4-44C4-82AC-0A39F774D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4" y="1825625"/>
            <a:ext cx="5637305" cy="4351338"/>
          </a:xfrm>
        </p:spPr>
        <p:txBody>
          <a:bodyPr>
            <a:normAutofit/>
          </a:bodyPr>
          <a:lstStyle/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tracks: young families &amp; teens/adults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Year-round with summer, fall, and spring schedules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Church year is guide for content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Draws from a multitude of resources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66BA47-82EC-6BB2-7ADF-746A28FD95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Church Life nights once a month for young families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In-person and virtual options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Project assigned on Church Life Night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Family Night later in month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Families share projects on virtual platform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Family retreats during Advent and Lent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Summer season involves a family project</a:t>
            </a:r>
          </a:p>
        </p:txBody>
      </p:sp>
    </p:spTree>
    <p:extLst>
      <p:ext uri="{BB962C8B-B14F-4D97-AF65-F5344CB8AC3E}">
        <p14:creationId xmlns:p14="http://schemas.microsoft.com/office/powerpoint/2010/main" val="334990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F6B5-A43E-8D86-A8C7-1A3E2181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Family Catechesis Model </a:t>
            </a:r>
            <a:br>
              <a:rPr lang="en-US" dirty="0"/>
            </a:br>
            <a:r>
              <a:rPr lang="en-US" sz="2800" i="1" dirty="0"/>
              <a:t>Church of </a:t>
            </a:r>
            <a:r>
              <a:rPr lang="en-US" sz="2800" i="1"/>
              <a:t>the Presentation, Upper </a:t>
            </a:r>
            <a:r>
              <a:rPr lang="en-US" sz="2800" i="1" dirty="0"/>
              <a:t>Saddle River NJ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D9246-77E4-44C4-82AC-0A39F774DB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2200" kern="100" dirty="0">
                <a:cs typeface="Times New Roman" panose="02020603050405020304" pitchFamily="18" charset="0"/>
              </a:rPr>
              <a:t>Grades 1 -8 and parents (and sometimes grandparents!) engage in. . .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</a:pPr>
            <a:endParaRPr lang="en-US" sz="1200" kern="100" dirty="0">
              <a:cs typeface="Times New Roman" panose="02020603050405020304" pitchFamily="18" charset="0"/>
            </a:endParaRP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Weekly on-line lessons for families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Monthly family learning sessions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Families choose from three schedule options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Family Mass first Sunday of the month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66BA47-82EC-6BB2-7ADF-746A28FD95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</a:pPr>
            <a:r>
              <a:rPr lang="en-US" sz="2200" kern="100" dirty="0">
                <a:cs typeface="Times New Roman" panose="02020603050405020304" pitchFamily="18" charset="0"/>
              </a:rPr>
              <a:t>Content. . 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</a:pPr>
            <a:endParaRPr lang="en-US" sz="1200" kern="100" dirty="0">
              <a:cs typeface="Times New Roman" panose="02020603050405020304" pitchFamily="18" charset="0"/>
            </a:endParaRP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Staff draw from a variety of resources to design gatherings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For December gathering, families chose a parish Advent activity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January gathering is for parents only 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For March gathering, families choose a Holy Week service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53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F6B5-A43E-8D86-A8C7-1A3E2181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Family Catechesis Model</a:t>
            </a:r>
            <a:br>
              <a:rPr lang="en-US" dirty="0"/>
            </a:br>
            <a:r>
              <a:rPr lang="en-US" sz="2800" i="1" dirty="0"/>
              <a:t>St. Agnes &amp; St. Camillus, Arlington, MA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D9246-77E4-44C4-82AC-0A39F774DB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one size fits all. . 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Year begins with individual parent visits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Each year the plan is based on family needs and circumstances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Family and staff together create a path for the household</a:t>
            </a:r>
          </a:p>
          <a:p>
            <a:endParaRPr lang="en-US" sz="2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66BA47-82EC-6BB2-7ADF-746A28FD95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. . 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i="1" kern="100" dirty="0">
                <a:cs typeface="Times New Roman" panose="02020603050405020304" pitchFamily="18" charset="0"/>
              </a:rPr>
              <a:t>Pathways</a:t>
            </a:r>
            <a:r>
              <a:rPr lang="en-US" sz="2200" kern="100" dirty="0">
                <a:cs typeface="Times New Roman" panose="02020603050405020304" pitchFamily="18" charset="0"/>
              </a:rPr>
              <a:t> Program from Faith and Family Life Catholic Ministries 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  <a:hlinkClick r:id="rId2"/>
              </a:rPr>
              <a:t>https://www.fflcm.org/home</a:t>
            </a:r>
            <a:r>
              <a:rPr lang="en-US" sz="2200" kern="100" dirty="0">
                <a:cs typeface="Times New Roman" panose="02020603050405020304" pitchFamily="18" charset="0"/>
              </a:rPr>
              <a:t> 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Modules vary in length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Combination of: 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At-home components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Parish gatherings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Village (family small group) gatherings</a:t>
            </a:r>
          </a:p>
        </p:txBody>
      </p:sp>
    </p:spTree>
    <p:extLst>
      <p:ext uri="{BB962C8B-B14F-4D97-AF65-F5344CB8AC3E}">
        <p14:creationId xmlns:p14="http://schemas.microsoft.com/office/powerpoint/2010/main" val="101125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F6B5-A43E-8D86-A8C7-1A3E2181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18543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Family Catechesis within Intergenerational Model</a:t>
            </a:r>
            <a:br>
              <a:rPr lang="en-US" dirty="0"/>
            </a:br>
            <a:r>
              <a:rPr lang="en-US" sz="3100" i="1" dirty="0"/>
              <a:t>St. Cecilia, St. Paul, MN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D9246-77E4-44C4-82AC-0A39F774DB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“Whole Community Worship” Model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Meal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Prayer and sharing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Session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</a:pPr>
            <a:endParaRPr lang="en-US" sz="2200" kern="100" dirty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2200" kern="100" dirty="0">
                <a:cs typeface="Times New Roman" panose="02020603050405020304" pitchFamily="18" charset="0"/>
              </a:rPr>
              <a:t>Utilizes </a:t>
            </a:r>
            <a:r>
              <a:rPr lang="en-US" sz="2200" i="1" kern="100" dirty="0">
                <a:cs typeface="Times New Roman" panose="02020603050405020304" pitchFamily="18" charset="0"/>
              </a:rPr>
              <a:t>Fashioning Faith </a:t>
            </a:r>
            <a:r>
              <a:rPr lang="en-US" sz="2200" kern="100" dirty="0">
                <a:cs typeface="Times New Roman" panose="02020603050405020304" pitchFamily="18" charset="0"/>
              </a:rPr>
              <a:t>from The Pastoral Center</a:t>
            </a:r>
          </a:p>
          <a:p>
            <a:endParaRPr lang="en-US" sz="2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66BA47-82EC-6BB2-7ADF-746A28FD95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</a:pPr>
            <a:r>
              <a:rPr lang="en-US" sz="2200" kern="100" dirty="0">
                <a:cs typeface="Times New Roman" panose="02020603050405020304" pitchFamily="18" charset="0"/>
              </a:rPr>
              <a:t>Monthly Schedule. . 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</a:pPr>
            <a:endParaRPr lang="en-US" sz="1200" kern="100" dirty="0">
              <a:cs typeface="Times New Roman" panose="02020603050405020304" pitchFamily="18" charset="0"/>
            </a:endParaRP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Two times a month break into small groups for classes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Once a month all ages have a large group activity focused on</a:t>
            </a:r>
          </a:p>
          <a:p>
            <a:pPr marL="868680" lvl="2" indent="-411480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Prayer</a:t>
            </a:r>
          </a:p>
          <a:p>
            <a:pPr marL="868680" lvl="2" indent="-411480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Service</a:t>
            </a:r>
          </a:p>
          <a:p>
            <a:pPr marL="868680" lvl="2" indent="-411480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Community Building </a:t>
            </a:r>
          </a:p>
          <a:p>
            <a:pPr marL="868680" lvl="2" indent="-411480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78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F6B5-A43E-8D86-A8C7-1A3E2181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16228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Family Catechesis within Intergenerational Model</a:t>
            </a:r>
            <a:br>
              <a:rPr lang="en-US" dirty="0"/>
            </a:br>
            <a:r>
              <a:rPr lang="en-US" sz="2700" i="1" dirty="0"/>
              <a:t>St. Joseph, West Milford, NJ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D9246-77E4-44C4-82AC-0A39F774DB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Generations of Faith</a:t>
            </a:r>
            <a:r>
              <a:rPr lang="en-US" sz="22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Nine monthly gatherings for the whole parish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Participants choose Sunday a.m. or Monday p.m.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Variety of yearly topics</a:t>
            </a:r>
          </a:p>
          <a:p>
            <a:endParaRPr lang="en-US" sz="2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66BA47-82EC-6BB2-7ADF-746A28FD95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2200" kern="100" dirty="0">
                <a:cs typeface="Times New Roman" panose="02020603050405020304" pitchFamily="18" charset="0"/>
              </a:rPr>
              <a:t>Content. . .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</a:pPr>
            <a:endParaRPr lang="en-US" sz="1200" kern="100" dirty="0">
              <a:cs typeface="Times New Roman" panose="02020603050405020304" pitchFamily="18" charset="0"/>
            </a:endParaRP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Monthly gatherings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Planners draw from many sources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Lifelong faith prioritized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Households encouraged to participate in parish life</a:t>
            </a:r>
          </a:p>
          <a:p>
            <a:pPr lvl="1"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Encouraged to build faith traditions and practices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02566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F6B5-A43E-8D86-A8C7-1A3E2181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Family Catechesis within Intergenerational Model</a:t>
            </a:r>
            <a:br>
              <a:rPr lang="en-US" dirty="0"/>
            </a:br>
            <a:r>
              <a:rPr lang="en-US" sz="3100" i="1" dirty="0"/>
              <a:t>Ss. John and Paul, Altoona, 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D9246-77E4-44C4-82AC-0A39F774DB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2200" i="1" kern="100" dirty="0">
                <a:cs typeface="Times New Roman" panose="02020603050405020304" pitchFamily="18" charset="0"/>
              </a:rPr>
              <a:t>Generations of Faith </a:t>
            </a:r>
            <a:r>
              <a:rPr lang="en-US" sz="2200" kern="100" dirty="0">
                <a:cs typeface="Times New Roman" panose="02020603050405020304" pitchFamily="18" charset="0"/>
              </a:rPr>
              <a:t>Model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</a:pPr>
            <a:endParaRPr lang="en-US" sz="1200" kern="100" dirty="0">
              <a:cs typeface="Times New Roman" panose="02020603050405020304" pitchFamily="18" charset="0"/>
            </a:endParaRP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Monthly all-parish gathering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Digital “home kit” for further growth</a:t>
            </a:r>
          </a:p>
          <a:p>
            <a:pPr marL="411480" indent="-41148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Integrates parish activities and celebrations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66BA47-82EC-6BB2-7ADF-746A28FD95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Prioritizes Lifelong Growth in Faith. . 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Youth ministry for grades 3-12 for further peer interaction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Adult track for VBS among many AFF offerings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Draws from varied resources</a:t>
            </a:r>
          </a:p>
          <a:p>
            <a:pPr marL="411480" marR="0" lvl="0" indent="-41148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Tracks comprehensive treatment of the faith</a:t>
            </a:r>
          </a:p>
        </p:txBody>
      </p:sp>
    </p:spTree>
    <p:extLst>
      <p:ext uri="{BB962C8B-B14F-4D97-AF65-F5344CB8AC3E}">
        <p14:creationId xmlns:p14="http://schemas.microsoft.com/office/powerpoint/2010/main" val="1759599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5B33A-486E-B100-D121-8A74917A8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8496"/>
            <a:ext cx="10895106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Seasonal/Occasional Family Catechesis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60CB50-2EB4-D00B-D8E0-7A6C23A3A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4" y="2338086"/>
            <a:ext cx="5561106" cy="4134209"/>
          </a:xfrm>
        </p:spPr>
        <p:txBody>
          <a:bodyPr>
            <a:normAutofit fontScale="92500" lnSpcReduction="10000"/>
          </a:bodyPr>
          <a:lstStyle/>
          <a:p>
            <a:pPr marL="411480" indent="-41148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cs typeface="Times New Roman" panose="02020603050405020304" pitchFamily="18" charset="0"/>
              </a:rPr>
              <a:t>Transitioning from traditional to intergenerational model</a:t>
            </a:r>
          </a:p>
          <a:p>
            <a:pPr marL="411480" indent="-41148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cs typeface="Times New Roman" panose="02020603050405020304" pitchFamily="18" charset="0"/>
              </a:rPr>
              <a:t>Currently offering classroom learning three Sundays a month</a:t>
            </a:r>
          </a:p>
          <a:p>
            <a:pPr marL="411480" indent="-41148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cs typeface="Times New Roman" panose="02020603050405020304" pitchFamily="18" charset="0"/>
              </a:rPr>
              <a:t>Families meet the second Sunday of each month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en-US" dirty="0"/>
              <a:t>Mass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en-US" dirty="0"/>
              <a:t>Food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en-US" dirty="0"/>
              <a:t>Parents and children </a:t>
            </a:r>
            <a:br>
              <a:rPr lang="en-US" dirty="0"/>
            </a:br>
            <a:r>
              <a:rPr lang="en-US" dirty="0"/>
              <a:t>learning together</a:t>
            </a:r>
          </a:p>
          <a:p>
            <a:endParaRPr lang="en-US" sz="22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324A62-554A-3BBF-6C6A-CC8212F82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796" y="2338086"/>
            <a:ext cx="5561105" cy="4394462"/>
          </a:xfrm>
        </p:spPr>
        <p:txBody>
          <a:bodyPr>
            <a:normAutofit fontScale="92500" lnSpcReduction="10000"/>
          </a:bodyPr>
          <a:lstStyle/>
          <a:p>
            <a:pPr marL="411480" indent="-41148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cs typeface="Times New Roman" panose="02020603050405020304" pitchFamily="18" charset="0"/>
              </a:rPr>
              <a:t>Faith Fests three times a year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en-US" kern="1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Previous themes: All Saints, Baptism, Pentecost, and Corpus Christi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en-US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This year: Good Shepherd, Word of God Sunday, and Marian Devotion/ Rosary</a:t>
            </a:r>
            <a:endParaRPr lang="en-US" dirty="0"/>
          </a:p>
          <a:p>
            <a:pPr marL="411480" indent="-41148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cs typeface="Times New Roman" panose="02020603050405020304" pitchFamily="18" charset="0"/>
              </a:rPr>
              <a:t>Prayer, ice breakers, a focus message, faith-sharing, breakout activities, and food</a:t>
            </a:r>
          </a:p>
          <a:p>
            <a:pPr marL="411480" indent="-41148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kern="100" dirty="0">
                <a:cs typeface="Times New Roman" panose="02020603050405020304" pitchFamily="18" charset="0"/>
              </a:rPr>
              <a:t>Faith witnessing by parishioners as part of the program when applicable</a:t>
            </a:r>
          </a:p>
          <a:p>
            <a:endParaRPr lang="en-US" sz="2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5BFF7C-0E5A-5510-B80F-430052C20B4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44010" y="1364057"/>
            <a:ext cx="5475790" cy="108416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>
                <a:latin typeface="+mj-lt"/>
              </a:rPr>
              <a:t>St. Patrick and Columbanus Parish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>
                <a:latin typeface="+mj-lt"/>
              </a:rPr>
              <a:t>Neola, IA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0826E8-42A2-3063-6BB2-B20F0ACB63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539697" y="1364057"/>
            <a:ext cx="4525702" cy="82391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>
                <a:latin typeface="+mj-lt"/>
              </a:rPr>
              <a:t>St. Charles Borromeo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>
                <a:latin typeface="+mj-lt"/>
              </a:rPr>
              <a:t>Tacoma, WA</a:t>
            </a:r>
          </a:p>
        </p:txBody>
      </p:sp>
    </p:spTree>
    <p:extLst>
      <p:ext uri="{BB962C8B-B14F-4D97-AF65-F5344CB8AC3E}">
        <p14:creationId xmlns:p14="http://schemas.microsoft.com/office/powerpoint/2010/main" val="3064286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66AAFE-729B-69E3-2696-FBF1A7244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76200"/>
            <a:ext cx="11274612" cy="119701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Family-Centered Sacramental Preparation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737B75-AB67-AA87-B5BB-311A3B0FB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134320"/>
            <a:ext cx="3291840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St. Margaret of Scotland, Morristown, NJ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1E2B74-EE54-00B5-4EED-93CD2EE90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7792" y="2141394"/>
            <a:ext cx="3479304" cy="4496765"/>
          </a:xfrm>
        </p:spPr>
        <p:txBody>
          <a:bodyPr>
            <a:noAutofit/>
          </a:bodyPr>
          <a:lstStyle/>
          <a:p>
            <a:pPr marL="411480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First Communion and Confirmation prep  engage families</a:t>
            </a:r>
          </a:p>
          <a:p>
            <a:pPr marL="411480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In-person sessions offered every weekend, with wrap-up twice a year</a:t>
            </a:r>
          </a:p>
          <a:p>
            <a:pPr marL="411480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Written texts and digital platforms offered so students and their families can access  more interactive learning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675E21B-FADC-2D6B-0DFF-94DA73E14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0080" y="1134320"/>
            <a:ext cx="3291840" cy="82391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Old St. Mary’s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Chicago, IL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51DD1B2-32D0-1414-59EF-CF7A26888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78460" y="2193402"/>
            <a:ext cx="3819645" cy="4496765"/>
          </a:xfrm>
        </p:spPr>
        <p:txBody>
          <a:bodyPr>
            <a:normAutofit lnSpcReduction="10000"/>
          </a:bodyPr>
          <a:lstStyle/>
          <a:p>
            <a:pPr marL="411480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Family-centered model for all families monthly</a:t>
            </a:r>
          </a:p>
          <a:p>
            <a:pPr marL="868680" lvl="2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5-7 learning centers; families move at their own pace</a:t>
            </a:r>
          </a:p>
          <a:p>
            <a:pPr marL="411480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Sacramental prep for second graders done by parents </a:t>
            </a:r>
          </a:p>
          <a:p>
            <a:pPr marL="868680" lvl="2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4 prep sessions for parents </a:t>
            </a:r>
          </a:p>
          <a:p>
            <a:pPr marL="868680" lvl="2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</a:pPr>
            <a:r>
              <a:rPr lang="en-US" sz="2200" kern="100" dirty="0">
                <a:cs typeface="Times New Roman" panose="02020603050405020304" pitchFamily="18" charset="0"/>
              </a:rPr>
              <a:t>At-home resources for parents to use to prepare children for the sacrament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15DAA25-C5CE-C316-95DA-C8F36F3A5A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14145" y="1134320"/>
            <a:ext cx="3291840" cy="823912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en-US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St. Mark</a:t>
            </a:r>
          </a:p>
          <a:p>
            <a:pPr algn="ctr">
              <a:spcBef>
                <a:spcPts val="0"/>
              </a:spcBef>
            </a:pPr>
            <a:r>
              <a:rPr lang="en-US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Westminster, CO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40ADB2B-6882-974A-D1CB-50AD780D2DF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41466" y="2193402"/>
            <a:ext cx="3291840" cy="4404168"/>
          </a:xfrm>
        </p:spPr>
        <p:txBody>
          <a:bodyPr/>
          <a:lstStyle/>
          <a:p>
            <a:pPr marL="411480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Sessions are parent-led, catechist-facilitated</a:t>
            </a:r>
          </a:p>
          <a:p>
            <a:pPr marL="411480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Families learn in groups</a:t>
            </a:r>
          </a:p>
          <a:p>
            <a:pPr marL="411480" indent="-41148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200" kern="100" dirty="0">
                <a:cs typeface="Times New Roman" panose="02020603050405020304" pitchFamily="18" charset="0"/>
              </a:rPr>
              <a:t>Includes digital resources from Loyola Press which offer families engaging ways to do faith formation at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46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71F5DD0-1F4C-45C4-8BEC-33AB4B47B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16" y="393193"/>
            <a:ext cx="5334963" cy="1146241"/>
          </a:xfrm>
        </p:spPr>
        <p:txBody>
          <a:bodyPr/>
          <a:lstStyle/>
          <a:p>
            <a:r>
              <a:rPr lang="en-US" dirty="0"/>
              <a:t>Conference Program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ECA5D41-8779-43E7-AC6F-3AFF2462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236" y="1539434"/>
            <a:ext cx="5639764" cy="5046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Session 2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Pathways to Family Catechesis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Group Discussion: What are you doing and what would you like to do?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Reporting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New Ideas for Family Catechesis 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985884F0-C48A-45A9-A8BE-181304834F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6401121" y="393193"/>
            <a:ext cx="5482376" cy="3777955"/>
          </a:xfrm>
        </p:spPr>
      </p:pic>
    </p:spTree>
    <p:extLst>
      <p:ext uri="{BB962C8B-B14F-4D97-AF65-F5344CB8AC3E}">
        <p14:creationId xmlns:p14="http://schemas.microsoft.com/office/powerpoint/2010/main" val="214896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71F5DD0-1F4C-45C4-8BEC-33AB4B47B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16" y="393193"/>
            <a:ext cx="5334963" cy="1146241"/>
          </a:xfrm>
        </p:spPr>
        <p:txBody>
          <a:bodyPr/>
          <a:lstStyle/>
          <a:p>
            <a:r>
              <a:rPr lang="en-US" dirty="0"/>
              <a:t>Conference Program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ECA5D41-8779-43E7-AC6F-3AFF2462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236" y="1539433"/>
            <a:ext cx="5639764" cy="50465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Session 1. Practices &amp; Models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Importance of Families in Faith Formation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2023 Family Survey Results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Four Models of Family Catechesis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Family Learning Process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Session 2. Implementing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Pathways to Family Catechesis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Group Discussion: What are you doing and what would you like to do?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Reporting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Planning for Family Catechesis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985884F0-C48A-45A9-A8BE-181304834F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6401121" y="393193"/>
            <a:ext cx="5482376" cy="3777955"/>
          </a:xfrm>
        </p:spPr>
      </p:pic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A9742575-431E-39CC-B487-FF3EEDCE2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2882" y="5316226"/>
            <a:ext cx="3062882" cy="114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68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B7C9-365A-47FF-90E1-6016251B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10" y="671332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Pathways to Deeper Family Faith Formation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D8F9EAD-5BA2-9BDA-F008-A5232792D1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694644"/>
              </p:ext>
            </p:extLst>
          </p:nvPr>
        </p:nvGraphicFramePr>
        <p:xfrm>
          <a:off x="1113183" y="1701479"/>
          <a:ext cx="10084904" cy="431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4975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B7C9-365A-47FF-90E1-6016251B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86" y="816015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DD3DD-072F-4103-B534-27A7CD67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916" y="1909823"/>
            <a:ext cx="9780608" cy="41321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1. Thinking about what your parish is currently doing:  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/>
              <a:t>How are you engaging the whole family in catechetical experiences?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/>
              <a:t>How are you promoting parental growth in faith?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2. Thinking about the future: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/>
              <a:t>What can you (your parish) do to engage the whole family in catechetical experiences?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/>
              <a:t>What can you (your parish) do to promote the growth in faith of parents? </a:t>
            </a:r>
          </a:p>
        </p:txBody>
      </p:sp>
    </p:spTree>
    <p:extLst>
      <p:ext uri="{BB962C8B-B14F-4D97-AF65-F5344CB8AC3E}">
        <p14:creationId xmlns:p14="http://schemas.microsoft.com/office/powerpoint/2010/main" val="1692646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62254-BA14-407D-824C-69EB3B1E90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D5A5-FA66-AB6E-81EC-D86E9FD4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10" y="671332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Pathways to Deeper Family Faith Formation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18577DF3-D2B6-2850-8D28-C00E3A9C6D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3183" y="1701479"/>
          <a:ext cx="10084904" cy="431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1226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5F47CE-E3FD-BD35-FAC7-D1720B84C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A414-B0C3-6A0B-798F-376D03883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10" y="671332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Family Learning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CBA9E-2F9E-81C3-3D7D-1B59BF9A8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251" y="1909823"/>
            <a:ext cx="10451939" cy="4276846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A shared meal</a:t>
            </a:r>
          </a:p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Shared prayer experience</a:t>
            </a:r>
          </a:p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A whole family learning experience on the topic of the program with content and methods appropriate to an all-ages audience</a:t>
            </a:r>
          </a:p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In-depth learning </a:t>
            </a:r>
            <a:b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</a:b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a) whole family learning together with activities appropriate to all ages </a:t>
            </a:r>
            <a:b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</a:b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b) parallel learning with learning activities for age groups and parents</a:t>
            </a:r>
            <a:b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</a:b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c) learning activity centers with whole family and age-specific learning</a:t>
            </a:r>
          </a:p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A closing whole family activity to discover how to apply their learning to daily life using resources and activities provided in print or digital formats.</a:t>
            </a:r>
          </a:p>
        </p:txBody>
      </p:sp>
    </p:spTree>
    <p:extLst>
      <p:ext uri="{BB962C8B-B14F-4D97-AF65-F5344CB8AC3E}">
        <p14:creationId xmlns:p14="http://schemas.microsoft.com/office/powerpoint/2010/main" val="1495740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18D6F-1873-91D0-119C-7F678BA244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197F0-96EB-69EB-71C6-2A683F1D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86" y="816015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Developing a Plan for Family Catechesis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7F6D4-95D9-CF33-82FC-752F32033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916" y="1909823"/>
            <a:ext cx="9780608" cy="41321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+mj-lt"/>
              </a:rPr>
              <a:t>First Step Ideas. . . 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Offer an Advent, Lent, and/or Pentecost Family Festival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Re-design sacramental preparation sessions from child-only to parent-child family catechesis experiences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Incorporate parents (and grandparents) into the Vacation Bible School, e.g., 1 or 2 evening whole family sessions – dinner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3256036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BB2C7-43F4-11D8-B253-634B6EE730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2EDE-74C0-4442-E242-5CFAD9B0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86" y="816015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Developing a Plan for Family Catechesis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AA388-EA40-A9C3-7533-77FEFD924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916" y="1909823"/>
            <a:ext cx="9780608" cy="41321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+mj-lt"/>
              </a:rPr>
              <a:t>Expanding Ideas. . . 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Add a whole family catechesis session – every 6 weeks - into your children’s program on one of the core themes in the curriculum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Offer a Fall – Winter – Spring Family Workshop on family life skills applicable to the whole family (children and teens)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Design a VBS experience for the whole family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Design a family service experience for the whole family </a:t>
            </a:r>
          </a:p>
        </p:txBody>
      </p:sp>
    </p:spTree>
    <p:extLst>
      <p:ext uri="{BB962C8B-B14F-4D97-AF65-F5344CB8AC3E}">
        <p14:creationId xmlns:p14="http://schemas.microsoft.com/office/powerpoint/2010/main" val="4173405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CC4097-D7A5-FEDF-B611-B10FB184C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8BDA-8105-4FC0-903E-0CAFB249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86" y="816015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Developing a Plan for Family Catechesis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52A69-C590-1183-232B-11D49D7CB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916" y="1909823"/>
            <a:ext cx="9780608" cy="413216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+mj-lt"/>
              </a:rPr>
              <a:t>Transforming Ideas. . . .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Implement a family catechesis model as the primary model for children’s catechesis  </a:t>
            </a:r>
          </a:p>
          <a:p>
            <a:pPr marL="1028700" lvl="1" indent="-342900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Large group gathering at church and/or family clusters of 6-10 families in homes </a:t>
            </a:r>
          </a:p>
          <a:p>
            <a:pPr marL="1028700" lvl="1" indent="-342900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Hybrid: @church, @home, @online</a:t>
            </a:r>
          </a:p>
          <a:p>
            <a:pPr marL="1028700" lvl="1" indent="-342900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Weekly, Twice-Monthly, Monthly</a:t>
            </a:r>
          </a:p>
          <a:p>
            <a:pPr marL="1028700" lvl="1" indent="-342900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Content: Scripture, Creed, Sacraments, Morality, Prayer, Church Year Seasons, Christian Practices, and more </a:t>
            </a:r>
          </a:p>
        </p:txBody>
      </p:sp>
    </p:spTree>
    <p:extLst>
      <p:ext uri="{BB962C8B-B14F-4D97-AF65-F5344CB8AC3E}">
        <p14:creationId xmlns:p14="http://schemas.microsoft.com/office/powerpoint/2010/main" val="2298843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0C0356-0E4B-5344-8A68-F28F79377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87" y="365126"/>
            <a:ext cx="1140106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Family Catechesis: Hybrid Approaches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4AF5135-DE1B-67E8-07A9-8D63C857F1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480334"/>
              </p:ext>
            </p:extLst>
          </p:nvPr>
        </p:nvGraphicFramePr>
        <p:xfrm>
          <a:off x="1041721" y="1825625"/>
          <a:ext cx="10388279" cy="442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7740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C6CF13-A81C-7831-B081-E0CC7C5F7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D7AE-192E-9B17-1160-54A305D7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86" y="649296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Developing a Plan for Family Catechesis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22768-1B32-0DB4-6CAB-6DED0AA6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06" y="1528972"/>
            <a:ext cx="10510684" cy="29840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+mj-lt"/>
              </a:rPr>
              <a:t>Systemic Idea. . . 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400" i="1" dirty="0">
                <a:latin typeface="+mj-lt"/>
              </a:rPr>
              <a:t>a continuous plan to accompany families from birth to 18 in four stages - young children, grade school children, young adolescents, older adolescents – with faith forming experiences for families and parents at church, at home, online, </a:t>
            </a:r>
            <a:br>
              <a:rPr lang="en-US" sz="2400" i="1" dirty="0">
                <a:latin typeface="+mj-lt"/>
              </a:rPr>
            </a:br>
            <a:r>
              <a:rPr lang="en-US" sz="2400" i="1" dirty="0">
                <a:latin typeface="+mj-lt"/>
              </a:rPr>
              <a:t>in large groups and small groups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endParaRPr lang="en-US" sz="2400" i="1" dirty="0">
              <a:latin typeface="+mj-lt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4DF2892-CD7D-4615-AC62-C581EA5B61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334909"/>
              </p:ext>
            </p:extLst>
          </p:nvPr>
        </p:nvGraphicFramePr>
        <p:xfrm>
          <a:off x="744434" y="3972231"/>
          <a:ext cx="10732627" cy="208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0154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7151-7D40-4A48-849D-56A69804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247652"/>
            <a:ext cx="10715625" cy="981074"/>
          </a:xfrm>
        </p:spPr>
        <p:txBody>
          <a:bodyPr anchor="b">
            <a:normAutofit/>
          </a:bodyPr>
          <a:lstStyle/>
          <a:p>
            <a:pPr algn="ctr"/>
            <a:r>
              <a:rPr lang="en-US" sz="4000"/>
              <a:t>Creating </a:t>
            </a:r>
            <a:r>
              <a:rPr lang="en-US" sz="4000" dirty="0"/>
              <a:t>a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652B9-5A50-784E-A72A-DD7632650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371600"/>
            <a:ext cx="10715625" cy="3543300"/>
          </a:xfrm>
        </p:spPr>
        <p:txBody>
          <a:bodyPr anchor="t">
            <a:normAutofit/>
          </a:bodyPr>
          <a:lstStyle/>
          <a:p>
            <a:pPr marL="411480" indent="-411480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Font typeface="System Font Regular"/>
              <a:buChar char="✓"/>
            </a:pPr>
            <a:r>
              <a:rPr lang="en-US" b="1" dirty="0"/>
              <a:t>Short-Term Planning </a:t>
            </a:r>
            <a:r>
              <a:rPr lang="en-US" dirty="0"/>
              <a:t>– ideas that can be integrated into existing programs </a:t>
            </a:r>
            <a:r>
              <a:rPr lang="en-US" u="sng" dirty="0"/>
              <a:t>or</a:t>
            </a:r>
            <a:r>
              <a:rPr lang="en-US" dirty="0"/>
              <a:t> can be designed and implemented in one year </a:t>
            </a:r>
          </a:p>
          <a:p>
            <a:pPr marL="411480" indent="-411480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Font typeface="System Font Regular"/>
              <a:buChar char="✓"/>
            </a:pPr>
            <a:r>
              <a:rPr lang="en-US" b="1" dirty="0"/>
              <a:t>Mid-Term Planning </a:t>
            </a:r>
            <a:r>
              <a:rPr lang="en-US" dirty="0"/>
              <a:t>– ideas that need more design time and that can be implemented within one or two years </a:t>
            </a:r>
          </a:p>
          <a:p>
            <a:pPr marL="411480" indent="-411480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Font typeface="System Font Regular"/>
              <a:buChar char="✓"/>
            </a:pPr>
            <a:r>
              <a:rPr lang="en-US" b="1" dirty="0"/>
              <a:t>Long-Term Planning </a:t>
            </a:r>
            <a:r>
              <a:rPr lang="en-US" dirty="0"/>
              <a:t>– ideas that need design time, piloting and testing, and then implementation over several years </a:t>
            </a:r>
          </a:p>
        </p:txBody>
      </p:sp>
      <p:pic>
        <p:nvPicPr>
          <p:cNvPr id="4" name="Picture 3" descr="A picture containing cup, table, sitting, green&#10;&#10;Description automatically generated">
            <a:extLst>
              <a:ext uri="{FF2B5EF4-FFF2-40B4-BE49-F238E27FC236}">
                <a16:creationId xmlns:a16="http://schemas.microsoft.com/office/drawing/2014/main" id="{1AD131A9-BC8E-8917-3FC3-938CB033CA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8194" b="13658"/>
          <a:stretch/>
        </p:blipFill>
        <p:spPr>
          <a:xfrm>
            <a:off x="3900849" y="4914900"/>
            <a:ext cx="4714151" cy="176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9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5E966C-348A-4612-AA0F-4CB332FE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73" y="123191"/>
            <a:ext cx="10895106" cy="105742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Importance of Families in Faith Formation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9E9FE293-F55D-0B3B-6C9A-495285614A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167353"/>
              </p:ext>
            </p:extLst>
          </p:nvPr>
        </p:nvGraphicFramePr>
        <p:xfrm>
          <a:off x="458788" y="1276109"/>
          <a:ext cx="11274424" cy="527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8606">
                  <a:extLst>
                    <a:ext uri="{9D8B030D-6E8A-4147-A177-3AD203B41FA5}">
                      <a16:colId xmlns:a16="http://schemas.microsoft.com/office/drawing/2014/main" val="3217388473"/>
                    </a:ext>
                  </a:extLst>
                </a:gridCol>
                <a:gridCol w="2818606">
                  <a:extLst>
                    <a:ext uri="{9D8B030D-6E8A-4147-A177-3AD203B41FA5}">
                      <a16:colId xmlns:a16="http://schemas.microsoft.com/office/drawing/2014/main" val="1895815352"/>
                    </a:ext>
                  </a:extLst>
                </a:gridCol>
                <a:gridCol w="2818606">
                  <a:extLst>
                    <a:ext uri="{9D8B030D-6E8A-4147-A177-3AD203B41FA5}">
                      <a16:colId xmlns:a16="http://schemas.microsoft.com/office/drawing/2014/main" val="2925998524"/>
                    </a:ext>
                  </a:extLst>
                </a:gridCol>
                <a:gridCol w="2818606">
                  <a:extLst>
                    <a:ext uri="{9D8B030D-6E8A-4147-A177-3AD203B41FA5}">
                      <a16:colId xmlns:a16="http://schemas.microsoft.com/office/drawing/2014/main" val="3742472479"/>
                    </a:ext>
                  </a:extLst>
                </a:gridCol>
              </a:tblGrid>
              <a:tr h="2193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#1. Parents are </a:t>
                      </a:r>
                      <a:r>
                        <a:rPr lang="en-US" sz="2000" b="0" u="sng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 most significant influence on the religious and spiritual outcomes of young people.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faith and practice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close and warm relationship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modeling &amp; teaching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involvement in church life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#2. The primary way by which a religious identity becomes rooted in children’s lives are the day-to-day religious practices of the family and the ways parents model their faith and share it in conversation, collaboration, and exposure to outside religious opportunities.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#3. The family is the primary community where Christian faith practices are nurtured and practiced.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Praying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Serving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Reading the Bible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Talking about faith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Providing moral instruction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Celebrating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4. The quality of a parent’s relationships with their children or teens and the parenting style they practice make a significant difference in faith transmission.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Warm relationships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Religious firmness and flexibility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Talking about religious matters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Listening more, preaching less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Authoritative parenting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78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3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B7C9-365A-47FF-90E1-6016251B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10" y="671332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2023 Family Faith Formation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DD3DD-072F-4103-B534-27A7CD67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871" y="1713052"/>
            <a:ext cx="10081549" cy="401641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600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How effectively does your church implement the following practices:</a:t>
            </a:r>
          </a:p>
          <a:p>
            <a:pPr>
              <a:spcBef>
                <a:spcPts val="0"/>
              </a:spcBef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church provides families with resources to nurture growth in Christian faith and practice at hom</a:t>
            </a: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e. (</a:t>
            </a: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3.11)</a:t>
            </a:r>
          </a:p>
          <a:p>
            <a:pPr marL="342900" marR="0" indent="-3429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tabLst>
                <a:tab pos="5815965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church provides experiences for the whole family that promote growth in faith and discipleship. (3.08)</a:t>
            </a:r>
          </a:p>
          <a:p>
            <a:pPr marL="342900" marR="0" indent="-3429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tabLst>
                <a:tab pos="5815965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church teaches parents the practices for forming faith at home (celebrating rituals and milestones, praying, serving, learning the Christian faith, reading the Bible)  (2.91)</a:t>
            </a:r>
          </a:p>
          <a:p>
            <a:pPr marL="342900" marR="0" indent="-3429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  <a:tabLst>
                <a:tab pos="5815965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church helps parents (or caregivers) grow in faith and discipleship, and practice a vital and informed Christian faith. (2.90)</a:t>
            </a:r>
          </a:p>
        </p:txBody>
      </p:sp>
    </p:spTree>
    <p:extLst>
      <p:ext uri="{BB962C8B-B14F-4D97-AF65-F5344CB8AC3E}">
        <p14:creationId xmlns:p14="http://schemas.microsoft.com/office/powerpoint/2010/main" val="304404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B7C9-365A-47FF-90E1-6016251B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10" y="671332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2023 Family Faith Formation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DD3DD-072F-4103-B534-27A7CD67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46" y="1713053"/>
            <a:ext cx="10104698" cy="44736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How effectively does your church implement the following practices:</a:t>
            </a:r>
          </a:p>
          <a:p>
            <a:pPr>
              <a:spcBef>
                <a:spcPts val="0"/>
              </a:spcBef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342900" marR="0" indent="-342900"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5"/>
              <a:tabLst>
                <a:tab pos="5815965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church connects with families at home through social media and a website with content for family faith practices and parent formation. (2.83)</a:t>
            </a:r>
          </a:p>
          <a:p>
            <a:pPr marL="342900" marR="0" indent="-342900"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5"/>
              <a:tabLst>
                <a:tab pos="5815965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church helps grandparents grow in faith and discipleship, and practice a vital and informed Christian faith. (2.38)</a:t>
            </a:r>
          </a:p>
          <a:p>
            <a:pPr marL="342900" marR="0" indent="-342900"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5"/>
              <a:tabLst>
                <a:tab pos="5815965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church equips parents with the knowledge and skills for parenting today. (2.28)</a:t>
            </a:r>
          </a:p>
          <a:p>
            <a:pPr marL="342900" marR="0" indent="-342900"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5"/>
              <a:tabLst>
                <a:tab pos="5815965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church teaches grandparents the practices for forming faith at home. (2.22)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B7C9-365A-47FF-90E1-6016251B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10" y="671332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2023 Family Faith Formation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DD3DD-072F-4103-B534-27A7CD67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46" y="1713052"/>
            <a:ext cx="10104698" cy="435208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Types of family faith formation programming offered:</a:t>
            </a:r>
          </a:p>
          <a:p>
            <a:pPr>
              <a:spcBef>
                <a:spcPts val="0"/>
              </a:spcBef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342900" marR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59817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Family-centered sacramental preparation programs (197)</a:t>
            </a:r>
          </a:p>
          <a:p>
            <a:pPr marL="342900" marR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59817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Family large group programs at church (monthly or seasonal) (178)</a:t>
            </a:r>
          </a:p>
          <a:p>
            <a:pPr marL="342900" marR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59817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At-home family activities (Bible reading, prayers, devotions, rituals, service, etc.) (165)</a:t>
            </a:r>
          </a:p>
          <a:p>
            <a:pPr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9817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---</a:t>
            </a:r>
          </a:p>
          <a:p>
            <a:pPr marL="342900" marR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4"/>
              <a:tabLst>
                <a:tab pos="59817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Online resources and courses for parents (99)</a:t>
            </a:r>
          </a:p>
          <a:p>
            <a:pPr marL="342900" marR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4"/>
              <a:tabLst>
                <a:tab pos="59817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Family service projects and/or mission trips (88)</a:t>
            </a:r>
          </a:p>
          <a:p>
            <a:pPr marL="342900" marR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4"/>
              <a:tabLst>
                <a:tab pos="59817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Parent workshops (84)</a:t>
            </a:r>
          </a:p>
          <a:p>
            <a:pPr marL="342900" marR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4"/>
              <a:tabLst>
                <a:tab pos="59817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Family cluster or small group programs (57)</a:t>
            </a:r>
          </a:p>
          <a:p>
            <a:pPr marL="342900" marR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4"/>
              <a:tabLst>
                <a:tab pos="59817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Family-centered lectionary-based Scripture reflection (49)</a:t>
            </a:r>
            <a:endParaRPr lang="en-US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5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B7C9-365A-47FF-90E1-6016251B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10" y="671332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2023 Family Faith Formation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DD3DD-072F-4103-B534-27A7CD67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46" y="1713053"/>
            <a:ext cx="10104698" cy="420161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Types of family faith formation programming offered:</a:t>
            </a:r>
          </a:p>
          <a:p>
            <a:pPr>
              <a:spcBef>
                <a:spcPts val="0"/>
              </a:spcBef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285750" marR="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59817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Family-centered vacation Bible school (38)</a:t>
            </a:r>
          </a:p>
          <a:p>
            <a:pPr marL="285750" marR="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59817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Family retreats and camps (21)</a:t>
            </a:r>
          </a:p>
          <a:p>
            <a:pPr marL="285750" marR="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59817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Mentoring for parents (21)</a:t>
            </a:r>
          </a:p>
          <a:p>
            <a:pPr marL="285750" marR="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59817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Family Bible study (13)</a:t>
            </a:r>
          </a:p>
          <a:p>
            <a:pPr marL="285750" marR="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59817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Parent webinars (online) (12)</a:t>
            </a:r>
          </a:p>
          <a:p>
            <a:pPr marL="285750" marR="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59817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Grandparent workshops or webinars (10)</a:t>
            </a:r>
          </a:p>
          <a:p>
            <a:pPr marR="0">
              <a:spcBef>
                <a:spcPts val="0"/>
              </a:spcBef>
              <a:buClr>
                <a:schemeClr val="accent1">
                  <a:lumMod val="75000"/>
                </a:schemeClr>
              </a:buClr>
              <a:tabLst>
                <a:tab pos="5815965" algn="l"/>
              </a:tabLst>
            </a:pP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0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B7C9-365A-47FF-90E1-6016251B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10" y="671332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2023 Family Faith Formation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DD3DD-072F-4103-B534-27A7CD67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446" y="1713053"/>
            <a:ext cx="10104698" cy="420161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Topics of family faith formation (top responses): 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Sacraments and Mass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Church year seasons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Prayer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Beliefs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Church 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Saints 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/>
              <a:t>Scripture </a:t>
            </a:r>
          </a:p>
        </p:txBody>
      </p:sp>
    </p:spTree>
    <p:extLst>
      <p:ext uri="{BB962C8B-B14F-4D97-AF65-F5344CB8AC3E}">
        <p14:creationId xmlns:p14="http://schemas.microsoft.com/office/powerpoint/2010/main" val="128309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B7C9-365A-47FF-90E1-6016251B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10" y="671332"/>
            <a:ext cx="10732627" cy="879676"/>
          </a:xfrm>
        </p:spPr>
        <p:txBody>
          <a:bodyPr/>
          <a:lstStyle/>
          <a:p>
            <a:pPr algn="ctr"/>
            <a:r>
              <a:rPr lang="en-US" sz="4000" dirty="0"/>
              <a:t>Family Learning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DD3DD-072F-4103-B534-27A7CD67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251" y="1909823"/>
            <a:ext cx="10451939" cy="4276846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A shared meal</a:t>
            </a:r>
          </a:p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Shared prayer experience</a:t>
            </a:r>
          </a:p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A whole family learning experience on the topic of the program with content and methods appropriate to an all-ages audience</a:t>
            </a:r>
          </a:p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In-depth learning </a:t>
            </a:r>
            <a:b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</a:b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a) whole family learning together with activities appropriate to all ages </a:t>
            </a:r>
            <a:b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</a:b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b) parallel learning with learning activities for age groups and parents</a:t>
            </a:r>
            <a:b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</a:b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c) learning activity centers with whole family and age-specific learning</a:t>
            </a:r>
          </a:p>
          <a:p>
            <a:pPr marL="342900" marR="0" lvl="0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rial" panose="020B0604020202020204" pitchFamily="34" charset="0"/>
                <a:cs typeface="Calibri (Body)"/>
              </a:rPr>
              <a:t>A closing whole family activity to discover how to apply their learning to daily life using resources and activities provided in print or digital formats.</a:t>
            </a:r>
          </a:p>
        </p:txBody>
      </p:sp>
    </p:spTree>
    <p:extLst>
      <p:ext uri="{BB962C8B-B14F-4D97-AF65-F5344CB8AC3E}">
        <p14:creationId xmlns:p14="http://schemas.microsoft.com/office/powerpoint/2010/main" val="1186954392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 design.pptx" id="{EA7B7CC8-F290-4243-ABBA-55A1BB42A8D8}" vid="{C93A0219-9EEE-D144-B211-62FE3FF223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E9A1E4C-8388-4821-B0C4-BDD29A5F03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EFF82A-2FA9-4126-8B42-749013CDAC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A6A2B0-0AA5-4A3C-A463-A9815E212A83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DappledVTI</Template>
  <TotalTime>502</TotalTime>
  <Words>2219</Words>
  <Application>Microsoft Macintosh PowerPoint</Application>
  <PresentationFormat>Widescreen</PresentationFormat>
  <Paragraphs>305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Aptos</vt:lpstr>
      <vt:lpstr>Arial</vt:lpstr>
      <vt:lpstr>AvenirNext LT Pro Medium</vt:lpstr>
      <vt:lpstr>Calibri</vt:lpstr>
      <vt:lpstr>Posterama</vt:lpstr>
      <vt:lpstr>PT Sans</vt:lpstr>
      <vt:lpstr>Sabon Next LT</vt:lpstr>
      <vt:lpstr>Segoe UI Semilight</vt:lpstr>
      <vt:lpstr>System Font Regular</vt:lpstr>
      <vt:lpstr>Times New Roman</vt:lpstr>
      <vt:lpstr>Wingdings</vt:lpstr>
      <vt:lpstr>DappledVTI</vt:lpstr>
      <vt:lpstr>Family Catechesis:   Practices and Models of Family Catechesis &amp; Implementing Family Catechesis in Parishes</vt:lpstr>
      <vt:lpstr>Conference Program</vt:lpstr>
      <vt:lpstr>Importance of Families in Faith Formation</vt:lpstr>
      <vt:lpstr>2023 Family Faith Formation Survey</vt:lpstr>
      <vt:lpstr>2023 Family Faith Formation Survey</vt:lpstr>
      <vt:lpstr>2023 Family Faith Formation Survey</vt:lpstr>
      <vt:lpstr>2023 Family Faith Formation Survey</vt:lpstr>
      <vt:lpstr>2023 Family Faith Formation Survey</vt:lpstr>
      <vt:lpstr>Family Learning Process </vt:lpstr>
      <vt:lpstr>Four Models of Family Faith Formation</vt:lpstr>
      <vt:lpstr>Family Catechesis Model Church of the Holy Spirit, East Greenbush NY</vt:lpstr>
      <vt:lpstr>Family Catechesis Model  Church of the Presentation, Upper Saddle River NJ</vt:lpstr>
      <vt:lpstr>Family Catechesis Model St. Agnes &amp; St. Camillus, Arlington, MA</vt:lpstr>
      <vt:lpstr>Family Catechesis within Intergenerational Model St. Cecilia, St. Paul, MN</vt:lpstr>
      <vt:lpstr>Family Catechesis within Intergenerational Model St. Joseph, West Milford, NJ</vt:lpstr>
      <vt:lpstr>Family Catechesis within Intergenerational Model Ss. John and Paul, Altoona, IA</vt:lpstr>
      <vt:lpstr>Seasonal/Occasional Family Catechesis</vt:lpstr>
      <vt:lpstr>Family-Centered Sacramental Preparation</vt:lpstr>
      <vt:lpstr>Conference Program</vt:lpstr>
      <vt:lpstr>Pathways to Deeper Family Faith Formation</vt:lpstr>
      <vt:lpstr>Group Discussion</vt:lpstr>
      <vt:lpstr>Pathways to Deeper Family Faith Formation</vt:lpstr>
      <vt:lpstr>Family Learning Process </vt:lpstr>
      <vt:lpstr>Developing a Plan for Family Catechesis</vt:lpstr>
      <vt:lpstr>Developing a Plan for Family Catechesis</vt:lpstr>
      <vt:lpstr>Developing a Plan for Family Catechesis</vt:lpstr>
      <vt:lpstr>Family Catechesis: Hybrid Approaches</vt:lpstr>
      <vt:lpstr>Developing a Plan for Family Catechesis</vt:lpstr>
      <vt:lpstr>Creating a Plan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John Roberto</dc:creator>
  <cp:lastModifiedBy>John Roberto</cp:lastModifiedBy>
  <cp:revision>24</cp:revision>
  <dcterms:created xsi:type="dcterms:W3CDTF">2024-01-14T12:33:18Z</dcterms:created>
  <dcterms:modified xsi:type="dcterms:W3CDTF">2024-01-22T14:37:33Z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