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2" r:id="rId4"/>
  </p:sldMasterIdLst>
  <p:notesMasterIdLst>
    <p:notesMasterId r:id="rId69"/>
  </p:notesMasterIdLst>
  <p:handoutMasterIdLst>
    <p:handoutMasterId r:id="rId70"/>
  </p:handoutMasterIdLst>
  <p:sldIdLst>
    <p:sldId id="259" r:id="rId5"/>
    <p:sldId id="3185" r:id="rId6"/>
    <p:sldId id="3227" r:id="rId7"/>
    <p:sldId id="274" r:id="rId8"/>
    <p:sldId id="275" r:id="rId9"/>
    <p:sldId id="3139" r:id="rId10"/>
    <p:sldId id="3224" r:id="rId11"/>
    <p:sldId id="287" r:id="rId12"/>
    <p:sldId id="3147" r:id="rId13"/>
    <p:sldId id="3148" r:id="rId14"/>
    <p:sldId id="3191" r:id="rId15"/>
    <p:sldId id="3156" r:id="rId16"/>
    <p:sldId id="3177" r:id="rId17"/>
    <p:sldId id="3190" r:id="rId18"/>
    <p:sldId id="3207" r:id="rId19"/>
    <p:sldId id="3145" r:id="rId20"/>
    <p:sldId id="3182" r:id="rId21"/>
    <p:sldId id="3178" r:id="rId22"/>
    <p:sldId id="3183" r:id="rId23"/>
    <p:sldId id="3180" r:id="rId24"/>
    <p:sldId id="3184" r:id="rId25"/>
    <p:sldId id="3181" r:id="rId26"/>
    <p:sldId id="3192" r:id="rId27"/>
    <p:sldId id="260" r:id="rId28"/>
    <p:sldId id="278" r:id="rId29"/>
    <p:sldId id="3186" r:id="rId30"/>
    <p:sldId id="3188" r:id="rId31"/>
    <p:sldId id="3197" r:id="rId32"/>
    <p:sldId id="3189" r:id="rId33"/>
    <p:sldId id="3136" r:id="rId34"/>
    <p:sldId id="279" r:id="rId35"/>
    <p:sldId id="3196" r:id="rId36"/>
    <p:sldId id="3202" r:id="rId37"/>
    <p:sldId id="392" r:id="rId38"/>
    <p:sldId id="3194" r:id="rId39"/>
    <p:sldId id="3213" r:id="rId40"/>
    <p:sldId id="3211" r:id="rId41"/>
    <p:sldId id="3214" r:id="rId42"/>
    <p:sldId id="3225" r:id="rId43"/>
    <p:sldId id="3212" r:id="rId44"/>
    <p:sldId id="3199" r:id="rId45"/>
    <p:sldId id="281" r:id="rId46"/>
    <p:sldId id="3226" r:id="rId47"/>
    <p:sldId id="3228" r:id="rId48"/>
    <p:sldId id="3216" r:id="rId49"/>
    <p:sldId id="1847" r:id="rId50"/>
    <p:sldId id="3171" r:id="rId51"/>
    <p:sldId id="3170" r:id="rId52"/>
    <p:sldId id="3165" r:id="rId53"/>
    <p:sldId id="3166" r:id="rId54"/>
    <p:sldId id="3012" r:id="rId55"/>
    <p:sldId id="3206" r:id="rId56"/>
    <p:sldId id="3217" r:id="rId57"/>
    <p:sldId id="3210" r:id="rId58"/>
    <p:sldId id="3198" r:id="rId59"/>
    <p:sldId id="290" r:id="rId60"/>
    <p:sldId id="284" r:id="rId61"/>
    <p:sldId id="3161" r:id="rId62"/>
    <p:sldId id="3154" r:id="rId63"/>
    <p:sldId id="3153" r:id="rId64"/>
    <p:sldId id="3195" r:id="rId65"/>
    <p:sldId id="3200" r:id="rId66"/>
    <p:sldId id="3201" r:id="rId67"/>
    <p:sldId id="322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77" autoAdjust="0"/>
    <p:restoredTop sz="97097" autoAdjust="0"/>
  </p:normalViewPr>
  <p:slideViewPr>
    <p:cSldViewPr snapToGrid="0">
      <p:cViewPr varScale="1">
        <p:scale>
          <a:sx n="150" d="100"/>
          <a:sy n="150" d="100"/>
        </p:scale>
        <p:origin x="464" y="160"/>
      </p:cViewPr>
      <p:guideLst/>
    </p:cSldViewPr>
  </p:slideViewPr>
  <p:outlineViewPr>
    <p:cViewPr>
      <p:scale>
        <a:sx n="33" d="100"/>
        <a:sy n="33" d="100"/>
      </p:scale>
      <p:origin x="0" y="-38568"/>
    </p:cViewPr>
  </p:outlineViewPr>
  <p:notesTextViewPr>
    <p:cViewPr>
      <p:scale>
        <a:sx n="1" d="1"/>
        <a:sy n="1" d="1"/>
      </p:scale>
      <p:origin x="0" y="0"/>
    </p:cViewPr>
  </p:notesTextViewPr>
  <p:sorterViewPr>
    <p:cViewPr varScale="1">
      <p:scale>
        <a:sx n="130" d="100"/>
        <a:sy n="13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9947F-4A52-4C4A-BAEA-FB64C4B0D8C6}" type="doc">
      <dgm:prSet loTypeId="urn:microsoft.com/office/officeart/2005/8/layout/default" loCatId="" qsTypeId="urn:microsoft.com/office/officeart/2005/8/quickstyle/simple3" qsCatId="simple" csTypeId="urn:microsoft.com/office/officeart/2005/8/colors/accent3_2" csCatId="accent3" phldr="1"/>
      <dgm:spPr/>
      <dgm:t>
        <a:bodyPr/>
        <a:lstStyle/>
        <a:p>
          <a:endParaRPr lang="en-US"/>
        </a:p>
      </dgm:t>
    </dgm:pt>
    <dgm:pt modelId="{B087F543-5BE3-7E46-90AA-7C14CF7FAFFC}">
      <dgm:prSet phldrT="[Text]" custT="1"/>
      <dgm:spPr/>
      <dgm:t>
        <a:bodyPr/>
        <a:lstStyle/>
        <a:p>
          <a:r>
            <a:rPr lang="en-US" sz="1600" b="0" dirty="0">
              <a:latin typeface="Aptos Display" panose="020B0004020202020204" pitchFamily="34" charset="0"/>
            </a:rPr>
            <a:t>Discipleship &amp; Continuing Conversion</a:t>
          </a:r>
        </a:p>
      </dgm:t>
    </dgm:pt>
    <dgm:pt modelId="{D6A95AEE-4F96-324E-989C-A7974D152CCF}" type="parTrans" cxnId="{E0CAAE43-C2E0-5443-8E30-3D277A10F379}">
      <dgm:prSet/>
      <dgm:spPr/>
      <dgm:t>
        <a:bodyPr/>
        <a:lstStyle/>
        <a:p>
          <a:endParaRPr lang="en-US"/>
        </a:p>
      </dgm:t>
    </dgm:pt>
    <dgm:pt modelId="{0FB8D2AC-2690-C948-BAB1-266A52589F7D}" type="sibTrans" cxnId="{E0CAAE43-C2E0-5443-8E30-3D277A10F379}">
      <dgm:prSet/>
      <dgm:spPr/>
      <dgm:t>
        <a:bodyPr/>
        <a:lstStyle/>
        <a:p>
          <a:endParaRPr lang="en-US"/>
        </a:p>
      </dgm:t>
    </dgm:pt>
    <dgm:pt modelId="{A5A5EF8E-DDFF-B94E-87CF-98B98801F5DF}">
      <dgm:prSet phldrT="[Text]" custT="1"/>
      <dgm:spPr/>
      <dgm:t>
        <a:bodyPr/>
        <a:lstStyle/>
        <a:p>
          <a:r>
            <a:rPr lang="en-US" sz="1600" b="0" dirty="0">
              <a:latin typeface="Aptos Display" panose="020B0004020202020204" pitchFamily="34" charset="0"/>
            </a:rPr>
            <a:t>A Church of Living Signs </a:t>
          </a:r>
        </a:p>
      </dgm:t>
    </dgm:pt>
    <dgm:pt modelId="{E2915F79-8B9C-9143-A77B-9A596B596C6C}" type="parTrans" cxnId="{D8BFB903-643A-194B-AEEF-C7605B40E35A}">
      <dgm:prSet/>
      <dgm:spPr/>
      <dgm:t>
        <a:bodyPr/>
        <a:lstStyle/>
        <a:p>
          <a:endParaRPr lang="en-US"/>
        </a:p>
      </dgm:t>
    </dgm:pt>
    <dgm:pt modelId="{05DF5550-08F6-B543-A01F-FACE81AE85C9}" type="sibTrans" cxnId="{D8BFB903-643A-194B-AEEF-C7605B40E35A}">
      <dgm:prSet/>
      <dgm:spPr/>
      <dgm:t>
        <a:bodyPr/>
        <a:lstStyle/>
        <a:p>
          <a:endParaRPr lang="en-US"/>
        </a:p>
      </dgm:t>
    </dgm:pt>
    <dgm:pt modelId="{F95E5E12-F273-004E-894C-41278EADDC11}">
      <dgm:prSet phldrT="[Text]" custT="1"/>
      <dgm:spPr/>
      <dgm:t>
        <a:bodyPr/>
        <a:lstStyle/>
        <a:p>
          <a:r>
            <a:rPr lang="en-US" sz="1600" b="0" dirty="0">
              <a:latin typeface="Aptos Display" panose="020B0004020202020204" pitchFamily="34" charset="0"/>
            </a:rPr>
            <a:t>6 Tasks:</a:t>
          </a:r>
        </a:p>
        <a:p>
          <a:r>
            <a:rPr lang="en-US" sz="1600" b="0" dirty="0">
              <a:latin typeface="Aptos Display" panose="020B0004020202020204" pitchFamily="34" charset="0"/>
            </a:rPr>
            <a:t> Knowledge, Liturgy, Moral, Prayer, Community, Missionary Spirit </a:t>
          </a:r>
        </a:p>
      </dgm:t>
    </dgm:pt>
    <dgm:pt modelId="{4218E518-1CFF-FB46-AD70-DAE16D008416}" type="parTrans" cxnId="{BF51F231-A594-4945-9725-8C2B99E54306}">
      <dgm:prSet/>
      <dgm:spPr/>
      <dgm:t>
        <a:bodyPr/>
        <a:lstStyle/>
        <a:p>
          <a:endParaRPr lang="en-US"/>
        </a:p>
      </dgm:t>
    </dgm:pt>
    <dgm:pt modelId="{31209E80-3C3E-434C-A61C-386AAAA5FBE0}" type="sibTrans" cxnId="{BF51F231-A594-4945-9725-8C2B99E54306}">
      <dgm:prSet/>
      <dgm:spPr/>
      <dgm:t>
        <a:bodyPr/>
        <a:lstStyle/>
        <a:p>
          <a:endParaRPr lang="en-US"/>
        </a:p>
      </dgm:t>
    </dgm:pt>
    <dgm:pt modelId="{0D86F1DF-E488-DD46-9ABB-A0C0A77AFCA5}">
      <dgm:prSet phldrT="[Text]" custT="1"/>
      <dgm:spPr/>
      <dgm:t>
        <a:bodyPr/>
        <a:lstStyle/>
        <a:p>
          <a:r>
            <a:rPr lang="en-US" sz="1600" b="0" dirty="0">
              <a:latin typeface="Aptos Display" panose="020B0004020202020204" pitchFamily="34" charset="0"/>
            </a:rPr>
            <a:t>Catechumenate as a  Model of Catechizing Activity</a:t>
          </a:r>
        </a:p>
      </dgm:t>
    </dgm:pt>
    <dgm:pt modelId="{4C10A373-8F1C-9A4F-A9B7-C8647648943C}" type="parTrans" cxnId="{B1C096F3-BF5A-3A4A-BBDC-CDE6A84A4BBD}">
      <dgm:prSet/>
      <dgm:spPr/>
      <dgm:t>
        <a:bodyPr/>
        <a:lstStyle/>
        <a:p>
          <a:endParaRPr lang="en-US"/>
        </a:p>
      </dgm:t>
    </dgm:pt>
    <dgm:pt modelId="{C4CD9A8E-0A1D-8841-BDDC-5ACC8ADB8E28}" type="sibTrans" cxnId="{B1C096F3-BF5A-3A4A-BBDC-CDE6A84A4BBD}">
      <dgm:prSet/>
      <dgm:spPr/>
      <dgm:t>
        <a:bodyPr/>
        <a:lstStyle/>
        <a:p>
          <a:endParaRPr lang="en-US"/>
        </a:p>
      </dgm:t>
    </dgm:pt>
    <dgm:pt modelId="{5F867636-4631-994A-9FC3-7F50FBB75BC1}">
      <dgm:prSet phldrT="[Text]" custT="1"/>
      <dgm:spPr/>
      <dgm:t>
        <a:bodyPr/>
        <a:lstStyle/>
        <a:p>
          <a:r>
            <a:rPr lang="en-US" sz="1600" b="0" dirty="0">
              <a:latin typeface="Aptos Display" panose="020B0004020202020204" pitchFamily="34" charset="0"/>
            </a:rPr>
            <a:t>Church of the Home as a Unique Locus for Catechesis </a:t>
          </a:r>
        </a:p>
      </dgm:t>
    </dgm:pt>
    <dgm:pt modelId="{408C6CDA-781B-DA4B-9AA3-36727781E092}" type="parTrans" cxnId="{C66A5DB8-25E6-9142-A6D6-36AB7E077575}">
      <dgm:prSet/>
      <dgm:spPr/>
      <dgm:t>
        <a:bodyPr/>
        <a:lstStyle/>
        <a:p>
          <a:endParaRPr lang="en-US"/>
        </a:p>
      </dgm:t>
    </dgm:pt>
    <dgm:pt modelId="{CFD47CC5-7557-0C47-B876-71CB24DC7DC8}" type="sibTrans" cxnId="{C66A5DB8-25E6-9142-A6D6-36AB7E077575}">
      <dgm:prSet/>
      <dgm:spPr/>
      <dgm:t>
        <a:bodyPr/>
        <a:lstStyle/>
        <a:p>
          <a:endParaRPr lang="en-US"/>
        </a:p>
      </dgm:t>
    </dgm:pt>
    <dgm:pt modelId="{21DFD86A-0791-EA44-A081-1FFFE6F1CC37}">
      <dgm:prSet phldrT="[Text]" custT="1"/>
      <dgm:spPr/>
      <dgm:t>
        <a:bodyPr/>
        <a:lstStyle/>
        <a:p>
          <a:r>
            <a:rPr lang="en-US" sz="1600" b="0" dirty="0">
              <a:latin typeface="Aptos Display" panose="020B0004020202020204" pitchFamily="34" charset="0"/>
            </a:rPr>
            <a:t>Inculturation of the Gospel Message</a:t>
          </a:r>
        </a:p>
      </dgm:t>
    </dgm:pt>
    <dgm:pt modelId="{1C77195F-F150-4E48-8BE0-C8D7AE0E8E32}" type="parTrans" cxnId="{70510381-432B-A24A-AC59-42412826BD50}">
      <dgm:prSet/>
      <dgm:spPr/>
      <dgm:t>
        <a:bodyPr/>
        <a:lstStyle/>
        <a:p>
          <a:endParaRPr lang="en-US"/>
        </a:p>
      </dgm:t>
    </dgm:pt>
    <dgm:pt modelId="{8CB3B1A7-C32C-1649-9EF4-6DE1DF524384}" type="sibTrans" cxnId="{70510381-432B-A24A-AC59-42412826BD50}">
      <dgm:prSet/>
      <dgm:spPr/>
      <dgm:t>
        <a:bodyPr/>
        <a:lstStyle/>
        <a:p>
          <a:endParaRPr lang="en-US"/>
        </a:p>
      </dgm:t>
    </dgm:pt>
    <dgm:pt modelId="{07949F62-B310-9F4E-8F6F-46208BED2251}">
      <dgm:prSet phldrT="[Text]" custT="1"/>
      <dgm:spPr/>
      <dgm:t>
        <a:bodyPr/>
        <a:lstStyle/>
        <a:p>
          <a:r>
            <a:rPr lang="en-US" sz="1600" b="0" dirty="0">
              <a:latin typeface="Aptos Display" panose="020B0004020202020204" pitchFamily="34" charset="0"/>
            </a:rPr>
            <a:t>The Church as a Source, Locus, and Means of Salvation</a:t>
          </a:r>
        </a:p>
      </dgm:t>
    </dgm:pt>
    <dgm:pt modelId="{F996D5C6-8DF9-D749-AAD9-CCB5D3911276}" type="sibTrans" cxnId="{30083109-E8BC-8541-9926-9EF8180A5F93}">
      <dgm:prSet/>
      <dgm:spPr/>
      <dgm:t>
        <a:bodyPr/>
        <a:lstStyle/>
        <a:p>
          <a:endParaRPr lang="en-US"/>
        </a:p>
      </dgm:t>
    </dgm:pt>
    <dgm:pt modelId="{F1CC9255-B48E-3049-A9DB-1A73921C6456}" type="parTrans" cxnId="{30083109-E8BC-8541-9926-9EF8180A5F93}">
      <dgm:prSet/>
      <dgm:spPr/>
      <dgm:t>
        <a:bodyPr/>
        <a:lstStyle/>
        <a:p>
          <a:endParaRPr lang="en-US"/>
        </a:p>
      </dgm:t>
    </dgm:pt>
    <dgm:pt modelId="{BA737A3D-223B-1D43-84F2-500DB156E94D}" type="pres">
      <dgm:prSet presAssocID="{8CF9947F-4A52-4C4A-BAEA-FB64C4B0D8C6}" presName="diagram" presStyleCnt="0">
        <dgm:presLayoutVars>
          <dgm:dir/>
          <dgm:resizeHandles val="exact"/>
        </dgm:presLayoutVars>
      </dgm:prSet>
      <dgm:spPr/>
    </dgm:pt>
    <dgm:pt modelId="{CA79DB5C-73BA-7B49-AAE8-B9260007B408}" type="pres">
      <dgm:prSet presAssocID="{B087F543-5BE3-7E46-90AA-7C14CF7FAFFC}" presName="node" presStyleLbl="node1" presStyleIdx="0" presStyleCnt="7" custScaleY="123409">
        <dgm:presLayoutVars>
          <dgm:bulletEnabled val="1"/>
        </dgm:presLayoutVars>
      </dgm:prSet>
      <dgm:spPr/>
    </dgm:pt>
    <dgm:pt modelId="{EE4FB5E5-E360-4B4A-B983-1CB2339BA902}" type="pres">
      <dgm:prSet presAssocID="{0FB8D2AC-2690-C948-BAB1-266A52589F7D}" presName="sibTrans" presStyleCnt="0"/>
      <dgm:spPr/>
    </dgm:pt>
    <dgm:pt modelId="{2F3B692C-1045-6647-AA48-756D5870ACBD}" type="pres">
      <dgm:prSet presAssocID="{A5A5EF8E-DDFF-B94E-87CF-98B98801F5DF}" presName="node" presStyleLbl="node1" presStyleIdx="1" presStyleCnt="7" custScaleY="123409">
        <dgm:presLayoutVars>
          <dgm:bulletEnabled val="1"/>
        </dgm:presLayoutVars>
      </dgm:prSet>
      <dgm:spPr/>
    </dgm:pt>
    <dgm:pt modelId="{8285FE3F-1ECC-5E45-9E77-689348E11BC6}" type="pres">
      <dgm:prSet presAssocID="{05DF5550-08F6-B543-A01F-FACE81AE85C9}" presName="sibTrans" presStyleCnt="0"/>
      <dgm:spPr/>
    </dgm:pt>
    <dgm:pt modelId="{29F10229-43BA-8B4F-B46B-C16A16C21512}" type="pres">
      <dgm:prSet presAssocID="{07949F62-B310-9F4E-8F6F-46208BED2251}" presName="node" presStyleLbl="node1" presStyleIdx="2" presStyleCnt="7" custScaleY="123409">
        <dgm:presLayoutVars>
          <dgm:bulletEnabled val="1"/>
        </dgm:presLayoutVars>
      </dgm:prSet>
      <dgm:spPr/>
    </dgm:pt>
    <dgm:pt modelId="{D7E69ECB-8D1E-2B4E-9B61-EDA93C3218A1}" type="pres">
      <dgm:prSet presAssocID="{F996D5C6-8DF9-D749-AAD9-CCB5D3911276}" presName="sibTrans" presStyleCnt="0"/>
      <dgm:spPr/>
    </dgm:pt>
    <dgm:pt modelId="{B3D6E67F-CC1E-B34E-9443-1B867E899AD9}" type="pres">
      <dgm:prSet presAssocID="{F95E5E12-F273-004E-894C-41278EADDC11}" presName="node" presStyleLbl="node1" presStyleIdx="3" presStyleCnt="7" custScaleY="123409">
        <dgm:presLayoutVars>
          <dgm:bulletEnabled val="1"/>
        </dgm:presLayoutVars>
      </dgm:prSet>
      <dgm:spPr/>
    </dgm:pt>
    <dgm:pt modelId="{F750D48C-22A4-D64C-B641-E0AE21E048D1}" type="pres">
      <dgm:prSet presAssocID="{31209E80-3C3E-434C-A61C-386AAAA5FBE0}" presName="sibTrans" presStyleCnt="0"/>
      <dgm:spPr/>
    </dgm:pt>
    <dgm:pt modelId="{50B94741-9471-5544-A45F-FBA6F119202F}" type="pres">
      <dgm:prSet presAssocID="{0D86F1DF-E488-DD46-9ABB-A0C0A77AFCA5}" presName="node" presStyleLbl="node1" presStyleIdx="4" presStyleCnt="7" custScaleY="123409">
        <dgm:presLayoutVars>
          <dgm:bulletEnabled val="1"/>
        </dgm:presLayoutVars>
      </dgm:prSet>
      <dgm:spPr/>
    </dgm:pt>
    <dgm:pt modelId="{DF7458F9-0688-A34E-A1F5-357095C0E4C4}" type="pres">
      <dgm:prSet presAssocID="{C4CD9A8E-0A1D-8841-BDDC-5ACC8ADB8E28}" presName="sibTrans" presStyleCnt="0"/>
      <dgm:spPr/>
    </dgm:pt>
    <dgm:pt modelId="{E46EAE87-DE00-594B-A528-A9201EAC54B7}" type="pres">
      <dgm:prSet presAssocID="{5F867636-4631-994A-9FC3-7F50FBB75BC1}" presName="node" presStyleLbl="node1" presStyleIdx="5" presStyleCnt="7" custScaleY="123409">
        <dgm:presLayoutVars>
          <dgm:bulletEnabled val="1"/>
        </dgm:presLayoutVars>
      </dgm:prSet>
      <dgm:spPr/>
    </dgm:pt>
    <dgm:pt modelId="{A02C74B6-F4BC-124C-BAD3-F498C862A4FF}" type="pres">
      <dgm:prSet presAssocID="{CFD47CC5-7557-0C47-B876-71CB24DC7DC8}" presName="sibTrans" presStyleCnt="0"/>
      <dgm:spPr/>
    </dgm:pt>
    <dgm:pt modelId="{EC3594A1-4C8C-0147-93AB-AD763BFDCE02}" type="pres">
      <dgm:prSet presAssocID="{21DFD86A-0791-EA44-A081-1FFFE6F1CC37}" presName="node" presStyleLbl="node1" presStyleIdx="6" presStyleCnt="7" custScaleY="123409">
        <dgm:presLayoutVars>
          <dgm:bulletEnabled val="1"/>
        </dgm:presLayoutVars>
      </dgm:prSet>
      <dgm:spPr/>
    </dgm:pt>
  </dgm:ptLst>
  <dgm:cxnLst>
    <dgm:cxn modelId="{D8BFB903-643A-194B-AEEF-C7605B40E35A}" srcId="{8CF9947F-4A52-4C4A-BAEA-FB64C4B0D8C6}" destId="{A5A5EF8E-DDFF-B94E-87CF-98B98801F5DF}" srcOrd="1" destOrd="0" parTransId="{E2915F79-8B9C-9143-A77B-9A596B596C6C}" sibTransId="{05DF5550-08F6-B543-A01F-FACE81AE85C9}"/>
    <dgm:cxn modelId="{30083109-E8BC-8541-9926-9EF8180A5F93}" srcId="{8CF9947F-4A52-4C4A-BAEA-FB64C4B0D8C6}" destId="{07949F62-B310-9F4E-8F6F-46208BED2251}" srcOrd="2" destOrd="0" parTransId="{F1CC9255-B48E-3049-A9DB-1A73921C6456}" sibTransId="{F996D5C6-8DF9-D749-AAD9-CCB5D3911276}"/>
    <dgm:cxn modelId="{BFDCF31F-999F-024B-85CC-AF8E2ADEB7CC}" type="presOf" srcId="{B087F543-5BE3-7E46-90AA-7C14CF7FAFFC}" destId="{CA79DB5C-73BA-7B49-AAE8-B9260007B408}" srcOrd="0" destOrd="0" presId="urn:microsoft.com/office/officeart/2005/8/layout/default"/>
    <dgm:cxn modelId="{B113CD22-A47C-854E-BD77-977D388C4534}" type="presOf" srcId="{5F867636-4631-994A-9FC3-7F50FBB75BC1}" destId="{E46EAE87-DE00-594B-A528-A9201EAC54B7}" srcOrd="0" destOrd="0" presId="urn:microsoft.com/office/officeart/2005/8/layout/default"/>
    <dgm:cxn modelId="{BF51F231-A594-4945-9725-8C2B99E54306}" srcId="{8CF9947F-4A52-4C4A-BAEA-FB64C4B0D8C6}" destId="{F95E5E12-F273-004E-894C-41278EADDC11}" srcOrd="3" destOrd="0" parTransId="{4218E518-1CFF-FB46-AD70-DAE16D008416}" sibTransId="{31209E80-3C3E-434C-A61C-386AAAA5FBE0}"/>
    <dgm:cxn modelId="{E0CAAE43-C2E0-5443-8E30-3D277A10F379}" srcId="{8CF9947F-4A52-4C4A-BAEA-FB64C4B0D8C6}" destId="{B087F543-5BE3-7E46-90AA-7C14CF7FAFFC}" srcOrd="0" destOrd="0" parTransId="{D6A95AEE-4F96-324E-989C-A7974D152CCF}" sibTransId="{0FB8D2AC-2690-C948-BAB1-266A52589F7D}"/>
    <dgm:cxn modelId="{3B014654-0F61-7C42-A914-069D86F3C290}" type="presOf" srcId="{07949F62-B310-9F4E-8F6F-46208BED2251}" destId="{29F10229-43BA-8B4F-B46B-C16A16C21512}" srcOrd="0" destOrd="0" presId="urn:microsoft.com/office/officeart/2005/8/layout/default"/>
    <dgm:cxn modelId="{8470977B-CCC6-3B49-AEA5-EE9453323432}" type="presOf" srcId="{0D86F1DF-E488-DD46-9ABB-A0C0A77AFCA5}" destId="{50B94741-9471-5544-A45F-FBA6F119202F}" srcOrd="0" destOrd="0" presId="urn:microsoft.com/office/officeart/2005/8/layout/default"/>
    <dgm:cxn modelId="{70510381-432B-A24A-AC59-42412826BD50}" srcId="{8CF9947F-4A52-4C4A-BAEA-FB64C4B0D8C6}" destId="{21DFD86A-0791-EA44-A081-1FFFE6F1CC37}" srcOrd="6" destOrd="0" parTransId="{1C77195F-F150-4E48-8BE0-C8D7AE0E8E32}" sibTransId="{8CB3B1A7-C32C-1649-9EF4-6DE1DF524384}"/>
    <dgm:cxn modelId="{CEB9D3A4-C852-7B4D-A604-3FA927ADBAA5}" type="presOf" srcId="{F95E5E12-F273-004E-894C-41278EADDC11}" destId="{B3D6E67F-CC1E-B34E-9443-1B867E899AD9}" srcOrd="0" destOrd="0" presId="urn:microsoft.com/office/officeart/2005/8/layout/default"/>
    <dgm:cxn modelId="{09B4E3A5-8C7E-7249-AE61-2647B21B258A}" type="presOf" srcId="{A5A5EF8E-DDFF-B94E-87CF-98B98801F5DF}" destId="{2F3B692C-1045-6647-AA48-756D5870ACBD}" srcOrd="0" destOrd="0" presId="urn:microsoft.com/office/officeart/2005/8/layout/default"/>
    <dgm:cxn modelId="{C66A5DB8-25E6-9142-A6D6-36AB7E077575}" srcId="{8CF9947F-4A52-4C4A-BAEA-FB64C4B0D8C6}" destId="{5F867636-4631-994A-9FC3-7F50FBB75BC1}" srcOrd="5" destOrd="0" parTransId="{408C6CDA-781B-DA4B-9AA3-36727781E092}" sibTransId="{CFD47CC5-7557-0C47-B876-71CB24DC7DC8}"/>
    <dgm:cxn modelId="{3063C6C3-BDB0-FA44-8BAA-19E44635FF2F}" type="presOf" srcId="{21DFD86A-0791-EA44-A081-1FFFE6F1CC37}" destId="{EC3594A1-4C8C-0147-93AB-AD763BFDCE02}" srcOrd="0" destOrd="0" presId="urn:microsoft.com/office/officeart/2005/8/layout/default"/>
    <dgm:cxn modelId="{B1C096F3-BF5A-3A4A-BBDC-CDE6A84A4BBD}" srcId="{8CF9947F-4A52-4C4A-BAEA-FB64C4B0D8C6}" destId="{0D86F1DF-E488-DD46-9ABB-A0C0A77AFCA5}" srcOrd="4" destOrd="0" parTransId="{4C10A373-8F1C-9A4F-A9B7-C8647648943C}" sibTransId="{C4CD9A8E-0A1D-8841-BDDC-5ACC8ADB8E28}"/>
    <dgm:cxn modelId="{7907CDF3-C829-3D47-B807-F8E7E6A15E11}" type="presOf" srcId="{8CF9947F-4A52-4C4A-BAEA-FB64C4B0D8C6}" destId="{BA737A3D-223B-1D43-84F2-500DB156E94D}" srcOrd="0" destOrd="0" presId="urn:microsoft.com/office/officeart/2005/8/layout/default"/>
    <dgm:cxn modelId="{B19BC737-07CF-F545-A824-E554812F7D8A}" type="presParOf" srcId="{BA737A3D-223B-1D43-84F2-500DB156E94D}" destId="{CA79DB5C-73BA-7B49-AAE8-B9260007B408}" srcOrd="0" destOrd="0" presId="urn:microsoft.com/office/officeart/2005/8/layout/default"/>
    <dgm:cxn modelId="{FF189DB5-2D8B-5941-A56C-5C1CD00B2F24}" type="presParOf" srcId="{BA737A3D-223B-1D43-84F2-500DB156E94D}" destId="{EE4FB5E5-E360-4B4A-B983-1CB2339BA902}" srcOrd="1" destOrd="0" presId="urn:microsoft.com/office/officeart/2005/8/layout/default"/>
    <dgm:cxn modelId="{A4E73DB6-FBAF-D743-A27B-A2CFCEB26B2B}" type="presParOf" srcId="{BA737A3D-223B-1D43-84F2-500DB156E94D}" destId="{2F3B692C-1045-6647-AA48-756D5870ACBD}" srcOrd="2" destOrd="0" presId="urn:microsoft.com/office/officeart/2005/8/layout/default"/>
    <dgm:cxn modelId="{1FB8BD88-4BE7-5440-B390-0991E40E9714}" type="presParOf" srcId="{BA737A3D-223B-1D43-84F2-500DB156E94D}" destId="{8285FE3F-1ECC-5E45-9E77-689348E11BC6}" srcOrd="3" destOrd="0" presId="urn:microsoft.com/office/officeart/2005/8/layout/default"/>
    <dgm:cxn modelId="{065FA413-BCE2-E342-9C9D-A9810AA7C33B}" type="presParOf" srcId="{BA737A3D-223B-1D43-84F2-500DB156E94D}" destId="{29F10229-43BA-8B4F-B46B-C16A16C21512}" srcOrd="4" destOrd="0" presId="urn:microsoft.com/office/officeart/2005/8/layout/default"/>
    <dgm:cxn modelId="{916A6489-6CA9-214C-A6D3-F4C137EC258E}" type="presParOf" srcId="{BA737A3D-223B-1D43-84F2-500DB156E94D}" destId="{D7E69ECB-8D1E-2B4E-9B61-EDA93C3218A1}" srcOrd="5" destOrd="0" presId="urn:microsoft.com/office/officeart/2005/8/layout/default"/>
    <dgm:cxn modelId="{A3F04036-A7EE-274C-968C-5CBDFE9240E8}" type="presParOf" srcId="{BA737A3D-223B-1D43-84F2-500DB156E94D}" destId="{B3D6E67F-CC1E-B34E-9443-1B867E899AD9}" srcOrd="6" destOrd="0" presId="urn:microsoft.com/office/officeart/2005/8/layout/default"/>
    <dgm:cxn modelId="{3DCFB135-D68B-0E44-B531-A3E09E8A29FC}" type="presParOf" srcId="{BA737A3D-223B-1D43-84F2-500DB156E94D}" destId="{F750D48C-22A4-D64C-B641-E0AE21E048D1}" srcOrd="7" destOrd="0" presId="urn:microsoft.com/office/officeart/2005/8/layout/default"/>
    <dgm:cxn modelId="{2BE3C522-FCDC-B74F-9664-F01AB635E9AB}" type="presParOf" srcId="{BA737A3D-223B-1D43-84F2-500DB156E94D}" destId="{50B94741-9471-5544-A45F-FBA6F119202F}" srcOrd="8" destOrd="0" presId="urn:microsoft.com/office/officeart/2005/8/layout/default"/>
    <dgm:cxn modelId="{A93F39B3-A652-2740-89C2-B1C9F71F9FBA}" type="presParOf" srcId="{BA737A3D-223B-1D43-84F2-500DB156E94D}" destId="{DF7458F9-0688-A34E-A1F5-357095C0E4C4}" srcOrd="9" destOrd="0" presId="urn:microsoft.com/office/officeart/2005/8/layout/default"/>
    <dgm:cxn modelId="{880B66F5-6551-9F4D-AC6A-ACE4D6D44CA6}" type="presParOf" srcId="{BA737A3D-223B-1D43-84F2-500DB156E94D}" destId="{E46EAE87-DE00-594B-A528-A9201EAC54B7}" srcOrd="10" destOrd="0" presId="urn:microsoft.com/office/officeart/2005/8/layout/default"/>
    <dgm:cxn modelId="{2E3CA575-ED94-A54B-991A-42307A3C8704}" type="presParOf" srcId="{BA737A3D-223B-1D43-84F2-500DB156E94D}" destId="{A02C74B6-F4BC-124C-BAD3-F498C862A4FF}" srcOrd="11" destOrd="0" presId="urn:microsoft.com/office/officeart/2005/8/layout/default"/>
    <dgm:cxn modelId="{47C60107-6F51-6F46-8A3F-E53CC8CB1806}" type="presParOf" srcId="{BA737A3D-223B-1D43-84F2-500DB156E94D}" destId="{EC3594A1-4C8C-0147-93AB-AD763BFDCE0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F9947F-4A52-4C4A-BAEA-FB64C4B0D8C6}" type="doc">
      <dgm:prSet loTypeId="urn:microsoft.com/office/officeart/2005/8/layout/default" loCatId="" qsTypeId="urn:microsoft.com/office/officeart/2005/8/quickstyle/simple3" qsCatId="simple" csTypeId="urn:microsoft.com/office/officeart/2005/8/colors/accent6_2" csCatId="accent6" phldr="1"/>
      <dgm:spPr/>
      <dgm:t>
        <a:bodyPr/>
        <a:lstStyle/>
        <a:p>
          <a:endParaRPr lang="en-US"/>
        </a:p>
      </dgm:t>
    </dgm:pt>
    <dgm:pt modelId="{B087F543-5BE3-7E46-90AA-7C14CF7FAFFC}">
      <dgm:prSet phldrT="[Text]" custT="1"/>
      <dgm:spPr/>
      <dgm:t>
        <a:bodyPr/>
        <a:lstStyle/>
        <a:p>
          <a:r>
            <a:rPr lang="en-US" sz="1400" b="0" dirty="0">
              <a:latin typeface="Aptos Display" panose="020B0004020202020204" pitchFamily="34" charset="0"/>
            </a:rPr>
            <a:t>Accompaniment</a:t>
          </a:r>
        </a:p>
        <a:p>
          <a:r>
            <a:rPr lang="en-US" sz="1400" b="0" dirty="0">
              <a:latin typeface="Aptos Display" panose="020B0004020202020204" pitchFamily="34" charset="0"/>
            </a:rPr>
            <a:t>Education </a:t>
          </a:r>
        </a:p>
        <a:p>
          <a:r>
            <a:rPr lang="en-US" sz="1400" b="0" dirty="0">
              <a:latin typeface="Aptos Display" panose="020B0004020202020204" pitchFamily="34" charset="0"/>
            </a:rPr>
            <a:t>Formation</a:t>
          </a:r>
        </a:p>
      </dgm:t>
    </dgm:pt>
    <dgm:pt modelId="{D6A95AEE-4F96-324E-989C-A7974D152CCF}" type="parTrans" cxnId="{E0CAAE43-C2E0-5443-8E30-3D277A10F379}">
      <dgm:prSet/>
      <dgm:spPr/>
      <dgm:t>
        <a:bodyPr/>
        <a:lstStyle/>
        <a:p>
          <a:endParaRPr lang="en-US"/>
        </a:p>
      </dgm:t>
    </dgm:pt>
    <dgm:pt modelId="{0FB8D2AC-2690-C948-BAB1-266A52589F7D}" type="sibTrans" cxnId="{E0CAAE43-C2E0-5443-8E30-3D277A10F379}">
      <dgm:prSet/>
      <dgm:spPr/>
      <dgm:t>
        <a:bodyPr/>
        <a:lstStyle/>
        <a:p>
          <a:endParaRPr lang="en-US"/>
        </a:p>
      </dgm:t>
    </dgm:pt>
    <dgm:pt modelId="{A5A5EF8E-DDFF-B94E-87CF-98B98801F5DF}">
      <dgm:prSet phldrT="[Text]" custT="1"/>
      <dgm:spPr/>
      <dgm:t>
        <a:bodyPr/>
        <a:lstStyle/>
        <a:p>
          <a:r>
            <a:rPr lang="en-US" sz="1400" b="0" dirty="0">
              <a:latin typeface="Aptos Display" panose="020B0004020202020204" pitchFamily="34" charset="0"/>
            </a:rPr>
            <a:t>Communion </a:t>
          </a:r>
          <a:br>
            <a:rPr lang="en-US" sz="1400" b="0" dirty="0">
              <a:latin typeface="Aptos Display" panose="020B0004020202020204" pitchFamily="34" charset="0"/>
            </a:rPr>
          </a:br>
          <a:r>
            <a:rPr lang="en-US" sz="1400" b="0" dirty="0">
              <a:latin typeface="Aptos Display" panose="020B0004020202020204" pitchFamily="34" charset="0"/>
            </a:rPr>
            <a:t>&amp; Intimacy</a:t>
          </a:r>
        </a:p>
      </dgm:t>
    </dgm:pt>
    <dgm:pt modelId="{E2915F79-8B9C-9143-A77B-9A596B596C6C}" type="parTrans" cxnId="{D8BFB903-643A-194B-AEEF-C7605B40E35A}">
      <dgm:prSet/>
      <dgm:spPr/>
      <dgm:t>
        <a:bodyPr/>
        <a:lstStyle/>
        <a:p>
          <a:endParaRPr lang="en-US"/>
        </a:p>
      </dgm:t>
    </dgm:pt>
    <dgm:pt modelId="{05DF5550-08F6-B543-A01F-FACE81AE85C9}" type="sibTrans" cxnId="{D8BFB903-643A-194B-AEEF-C7605B40E35A}">
      <dgm:prSet/>
      <dgm:spPr/>
      <dgm:t>
        <a:bodyPr/>
        <a:lstStyle/>
        <a:p>
          <a:endParaRPr lang="en-US"/>
        </a:p>
      </dgm:t>
    </dgm:pt>
    <dgm:pt modelId="{9BAB8D79-D86A-834A-A14E-2837FF4861E7}">
      <dgm:prSet phldrT="[Text]" custT="1"/>
      <dgm:spPr/>
      <dgm:t>
        <a:bodyPr/>
        <a:lstStyle/>
        <a:p>
          <a:r>
            <a:rPr lang="en-US" sz="1400" b="0" dirty="0">
              <a:latin typeface="Aptos Display" panose="020B0004020202020204" pitchFamily="34" charset="0"/>
            </a:rPr>
            <a:t>Catechumenal Model</a:t>
          </a:r>
        </a:p>
      </dgm:t>
    </dgm:pt>
    <dgm:pt modelId="{1D2A310B-D0A4-8E45-8648-A0F567D74B7D}" type="parTrans" cxnId="{89DA1406-F904-BC47-944D-0BBD59ED0C43}">
      <dgm:prSet/>
      <dgm:spPr/>
      <dgm:t>
        <a:bodyPr/>
        <a:lstStyle/>
        <a:p>
          <a:endParaRPr lang="en-US"/>
        </a:p>
      </dgm:t>
    </dgm:pt>
    <dgm:pt modelId="{1483D149-8AAD-0843-9448-E3E9D63C40DF}" type="sibTrans" cxnId="{89DA1406-F904-BC47-944D-0BBD59ED0C43}">
      <dgm:prSet/>
      <dgm:spPr/>
      <dgm:t>
        <a:bodyPr/>
        <a:lstStyle/>
        <a:p>
          <a:endParaRPr lang="en-US"/>
        </a:p>
      </dgm:t>
    </dgm:pt>
    <dgm:pt modelId="{F95E5E12-F273-004E-894C-41278EADDC11}">
      <dgm:prSet phldrT="[Text]" custT="1"/>
      <dgm:spPr/>
      <dgm:t>
        <a:bodyPr/>
        <a:lstStyle/>
        <a:p>
          <a:r>
            <a:rPr lang="en-US" sz="1400" b="0" dirty="0">
              <a:latin typeface="Aptos Display" panose="020B0004020202020204" pitchFamily="34" charset="0"/>
            </a:rPr>
            <a:t>5 Tasks:</a:t>
          </a:r>
        </a:p>
        <a:p>
          <a:r>
            <a:rPr lang="en-US" sz="1400" b="0" dirty="0">
              <a:latin typeface="Aptos Display" panose="020B0004020202020204" pitchFamily="34" charset="0"/>
            </a:rPr>
            <a:t> Knowledge, Liturgy, Moral, Prayer, Community</a:t>
          </a:r>
        </a:p>
      </dgm:t>
    </dgm:pt>
    <dgm:pt modelId="{4218E518-1CFF-FB46-AD70-DAE16D008416}" type="parTrans" cxnId="{BF51F231-A594-4945-9725-8C2B99E54306}">
      <dgm:prSet/>
      <dgm:spPr/>
      <dgm:t>
        <a:bodyPr/>
        <a:lstStyle/>
        <a:p>
          <a:endParaRPr lang="en-US"/>
        </a:p>
      </dgm:t>
    </dgm:pt>
    <dgm:pt modelId="{31209E80-3C3E-434C-A61C-386AAAA5FBE0}" type="sibTrans" cxnId="{BF51F231-A594-4945-9725-8C2B99E54306}">
      <dgm:prSet/>
      <dgm:spPr/>
      <dgm:t>
        <a:bodyPr/>
        <a:lstStyle/>
        <a:p>
          <a:endParaRPr lang="en-US"/>
        </a:p>
      </dgm:t>
    </dgm:pt>
    <dgm:pt modelId="{0D86F1DF-E488-DD46-9ABB-A0C0A77AFCA5}">
      <dgm:prSet phldrT="[Text]" custT="1"/>
      <dgm:spPr/>
      <dgm:t>
        <a:bodyPr/>
        <a:lstStyle/>
        <a:p>
          <a:r>
            <a:rPr lang="en-US" sz="1400" b="0" dirty="0">
              <a:latin typeface="Aptos Display" panose="020B0004020202020204" pitchFamily="34" charset="0"/>
            </a:rPr>
            <a:t>7 Sources:</a:t>
          </a:r>
        </a:p>
        <a:p>
          <a:r>
            <a:rPr lang="en-US" sz="1400" b="0" dirty="0">
              <a:latin typeface="Aptos Display" panose="020B0004020202020204" pitchFamily="34" charset="0"/>
            </a:rPr>
            <a:t> Scripture &amp; Tradition, Magisterium, Liturgy, Saints, Theology, Christian Culture, Beauty</a:t>
          </a:r>
        </a:p>
      </dgm:t>
    </dgm:pt>
    <dgm:pt modelId="{4C10A373-8F1C-9A4F-A9B7-C8647648943C}" type="parTrans" cxnId="{B1C096F3-BF5A-3A4A-BBDC-CDE6A84A4BBD}">
      <dgm:prSet/>
      <dgm:spPr/>
      <dgm:t>
        <a:bodyPr/>
        <a:lstStyle/>
        <a:p>
          <a:endParaRPr lang="en-US"/>
        </a:p>
      </dgm:t>
    </dgm:pt>
    <dgm:pt modelId="{C4CD9A8E-0A1D-8841-BDDC-5ACC8ADB8E28}" type="sibTrans" cxnId="{B1C096F3-BF5A-3A4A-BBDC-CDE6A84A4BBD}">
      <dgm:prSet/>
      <dgm:spPr/>
      <dgm:t>
        <a:bodyPr/>
        <a:lstStyle/>
        <a:p>
          <a:endParaRPr lang="en-US"/>
        </a:p>
      </dgm:t>
    </dgm:pt>
    <dgm:pt modelId="{5F867636-4631-994A-9FC3-7F50FBB75BC1}">
      <dgm:prSet phldrT="[Text]" custT="1"/>
      <dgm:spPr/>
      <dgm:t>
        <a:bodyPr/>
        <a:lstStyle/>
        <a:p>
          <a:r>
            <a:rPr lang="en-US" sz="1400" b="0" dirty="0">
              <a:latin typeface="Aptos Display" panose="020B0004020202020204" pitchFamily="34" charset="0"/>
            </a:rPr>
            <a:t>Variety of Educational Processes &amp; Methods</a:t>
          </a:r>
        </a:p>
      </dgm:t>
    </dgm:pt>
    <dgm:pt modelId="{408C6CDA-781B-DA4B-9AA3-36727781E092}" type="parTrans" cxnId="{C66A5DB8-25E6-9142-A6D6-36AB7E077575}">
      <dgm:prSet/>
      <dgm:spPr/>
      <dgm:t>
        <a:bodyPr/>
        <a:lstStyle/>
        <a:p>
          <a:endParaRPr lang="en-US"/>
        </a:p>
      </dgm:t>
    </dgm:pt>
    <dgm:pt modelId="{CFD47CC5-7557-0C47-B876-71CB24DC7DC8}" type="sibTrans" cxnId="{C66A5DB8-25E6-9142-A6D6-36AB7E077575}">
      <dgm:prSet/>
      <dgm:spPr/>
      <dgm:t>
        <a:bodyPr/>
        <a:lstStyle/>
        <a:p>
          <a:endParaRPr lang="en-US"/>
        </a:p>
      </dgm:t>
    </dgm:pt>
    <dgm:pt modelId="{1448C3BD-1ED0-CB4F-85EF-DDE88F568DA3}">
      <dgm:prSet phldrT="[Text]" custT="1"/>
      <dgm:spPr/>
      <dgm:t>
        <a:bodyPr/>
        <a:lstStyle/>
        <a:p>
          <a:r>
            <a:rPr lang="en-US" sz="1400" b="0" dirty="0">
              <a:latin typeface="Aptos Display" panose="020B0004020202020204" pitchFamily="34" charset="0"/>
            </a:rPr>
            <a:t>Human Experience Integral to Catechesis</a:t>
          </a:r>
        </a:p>
      </dgm:t>
    </dgm:pt>
    <dgm:pt modelId="{B1E698AC-B84D-5145-A6A3-0517EB357111}" type="parTrans" cxnId="{2D29BCED-4DA3-4441-A406-5E17CECBF24E}">
      <dgm:prSet/>
      <dgm:spPr/>
      <dgm:t>
        <a:bodyPr/>
        <a:lstStyle/>
        <a:p>
          <a:endParaRPr lang="en-US"/>
        </a:p>
      </dgm:t>
    </dgm:pt>
    <dgm:pt modelId="{BF616953-F337-F747-B54A-EC77C40A9EA2}" type="sibTrans" cxnId="{2D29BCED-4DA3-4441-A406-5E17CECBF24E}">
      <dgm:prSet/>
      <dgm:spPr/>
      <dgm:t>
        <a:bodyPr/>
        <a:lstStyle/>
        <a:p>
          <a:endParaRPr lang="en-US"/>
        </a:p>
      </dgm:t>
    </dgm:pt>
    <dgm:pt modelId="{21DFD86A-0791-EA44-A081-1FFFE6F1CC37}">
      <dgm:prSet phldrT="[Text]" custT="1"/>
      <dgm:spPr/>
      <dgm:t>
        <a:bodyPr/>
        <a:lstStyle/>
        <a:p>
          <a:r>
            <a:rPr lang="en-US" sz="1400" b="0" dirty="0">
              <a:latin typeface="Aptos Display" panose="020B0004020202020204" pitchFamily="34" charset="0"/>
            </a:rPr>
            <a:t>Catechesis &amp; Culture</a:t>
          </a:r>
        </a:p>
      </dgm:t>
    </dgm:pt>
    <dgm:pt modelId="{1C77195F-F150-4E48-8BE0-C8D7AE0E8E32}" type="parTrans" cxnId="{70510381-432B-A24A-AC59-42412826BD50}">
      <dgm:prSet/>
      <dgm:spPr/>
      <dgm:t>
        <a:bodyPr/>
        <a:lstStyle/>
        <a:p>
          <a:endParaRPr lang="en-US"/>
        </a:p>
      </dgm:t>
    </dgm:pt>
    <dgm:pt modelId="{8CB3B1A7-C32C-1649-9EF4-6DE1DF524384}" type="sibTrans" cxnId="{70510381-432B-A24A-AC59-42412826BD50}">
      <dgm:prSet/>
      <dgm:spPr/>
      <dgm:t>
        <a:bodyPr/>
        <a:lstStyle/>
        <a:p>
          <a:endParaRPr lang="en-US"/>
        </a:p>
      </dgm:t>
    </dgm:pt>
    <dgm:pt modelId="{2AD3112F-5735-CD4F-966E-526A5945B939}">
      <dgm:prSet phldrT="[Text]" custT="1"/>
      <dgm:spPr/>
      <dgm:t>
        <a:bodyPr/>
        <a:lstStyle/>
        <a:p>
          <a:r>
            <a:rPr lang="en-US" sz="1400" b="0" dirty="0">
              <a:latin typeface="Aptos Display" panose="020B0004020202020204" pitchFamily="34" charset="0"/>
            </a:rPr>
            <a:t>Digital Culture  </a:t>
          </a:r>
        </a:p>
      </dgm:t>
    </dgm:pt>
    <dgm:pt modelId="{61D1BD25-DCA2-9D40-AF08-CE7468A62698}" type="parTrans" cxnId="{45C8C571-947F-AF4C-AC88-FDCC4A047F83}">
      <dgm:prSet/>
      <dgm:spPr/>
      <dgm:t>
        <a:bodyPr/>
        <a:lstStyle/>
        <a:p>
          <a:endParaRPr lang="en-US"/>
        </a:p>
      </dgm:t>
    </dgm:pt>
    <dgm:pt modelId="{6CA5E978-4D6F-D648-84B6-2CC791A83F2D}" type="sibTrans" cxnId="{45C8C571-947F-AF4C-AC88-FDCC4A047F83}">
      <dgm:prSet/>
      <dgm:spPr/>
      <dgm:t>
        <a:bodyPr/>
        <a:lstStyle/>
        <a:p>
          <a:endParaRPr lang="en-US"/>
        </a:p>
      </dgm:t>
    </dgm:pt>
    <dgm:pt modelId="{07949F62-B310-9F4E-8F6F-46208BED2251}">
      <dgm:prSet phldrT="[Text]" custT="1"/>
      <dgm:spPr/>
      <dgm:t>
        <a:bodyPr/>
        <a:lstStyle/>
        <a:p>
          <a:r>
            <a:rPr lang="en-US" sz="1400" b="0" dirty="0">
              <a:latin typeface="Aptos Display" panose="020B0004020202020204" pitchFamily="34" charset="0"/>
            </a:rPr>
            <a:t>Kerygma</a:t>
          </a:r>
        </a:p>
      </dgm:t>
    </dgm:pt>
    <dgm:pt modelId="{F996D5C6-8DF9-D749-AAD9-CCB5D3911276}" type="sibTrans" cxnId="{30083109-E8BC-8541-9926-9EF8180A5F93}">
      <dgm:prSet/>
      <dgm:spPr/>
      <dgm:t>
        <a:bodyPr/>
        <a:lstStyle/>
        <a:p>
          <a:endParaRPr lang="en-US"/>
        </a:p>
      </dgm:t>
    </dgm:pt>
    <dgm:pt modelId="{F1CC9255-B48E-3049-A9DB-1A73921C6456}" type="parTrans" cxnId="{30083109-E8BC-8541-9926-9EF8180A5F93}">
      <dgm:prSet/>
      <dgm:spPr/>
      <dgm:t>
        <a:bodyPr/>
        <a:lstStyle/>
        <a:p>
          <a:endParaRPr lang="en-US"/>
        </a:p>
      </dgm:t>
    </dgm:pt>
    <dgm:pt modelId="{4B6FBF51-7D6D-B84C-9EFE-A04EE91D25AE}">
      <dgm:prSet phldrT="[Text]" custT="1"/>
      <dgm:spPr/>
      <dgm:t>
        <a:bodyPr/>
        <a:lstStyle/>
        <a:p>
          <a:r>
            <a:rPr lang="en-US" sz="1400" b="0" dirty="0">
              <a:latin typeface="Aptos Display" panose="020B0004020202020204" pitchFamily="34" charset="0"/>
            </a:rPr>
            <a:t>Family </a:t>
          </a:r>
        </a:p>
      </dgm:t>
    </dgm:pt>
    <dgm:pt modelId="{B13BE8BE-F456-ED4E-9A81-B31B102F0483}" type="parTrans" cxnId="{CF893728-7B82-CA46-8752-35CFD8F5E18D}">
      <dgm:prSet/>
      <dgm:spPr/>
      <dgm:t>
        <a:bodyPr/>
        <a:lstStyle/>
        <a:p>
          <a:endParaRPr lang="en-US"/>
        </a:p>
      </dgm:t>
    </dgm:pt>
    <dgm:pt modelId="{EE55D9EF-231C-574C-86EF-F44B0A448B6F}" type="sibTrans" cxnId="{CF893728-7B82-CA46-8752-35CFD8F5E18D}">
      <dgm:prSet/>
      <dgm:spPr/>
      <dgm:t>
        <a:bodyPr/>
        <a:lstStyle/>
        <a:p>
          <a:endParaRPr lang="en-US"/>
        </a:p>
      </dgm:t>
    </dgm:pt>
    <dgm:pt modelId="{F9B20C4C-2486-4E4B-9C4C-AFC02C67153C}">
      <dgm:prSet phldrT="[Text]" custT="1"/>
      <dgm:spPr/>
      <dgm:t>
        <a:bodyPr/>
        <a:lstStyle/>
        <a:p>
          <a:r>
            <a:rPr lang="en-US" sz="1400" b="0" dirty="0">
              <a:latin typeface="Aptos Display" panose="020B0004020202020204" pitchFamily="34" charset="0"/>
            </a:rPr>
            <a:t>Lifelong Catechesis</a:t>
          </a:r>
        </a:p>
      </dgm:t>
    </dgm:pt>
    <dgm:pt modelId="{7A7B25A5-B34C-AB47-8EB4-E0031EAD9B3C}" type="parTrans" cxnId="{9845077B-1FE2-DF4D-AB21-477B282D931F}">
      <dgm:prSet/>
      <dgm:spPr/>
      <dgm:t>
        <a:bodyPr/>
        <a:lstStyle/>
        <a:p>
          <a:endParaRPr lang="en-US"/>
        </a:p>
      </dgm:t>
    </dgm:pt>
    <dgm:pt modelId="{C61CBD9B-D714-5C4E-ACF1-2C7FB8FD84C0}" type="sibTrans" cxnId="{9845077B-1FE2-DF4D-AB21-477B282D931F}">
      <dgm:prSet/>
      <dgm:spPr/>
      <dgm:t>
        <a:bodyPr/>
        <a:lstStyle/>
        <a:p>
          <a:endParaRPr lang="en-US"/>
        </a:p>
      </dgm:t>
    </dgm:pt>
    <dgm:pt modelId="{BA737A3D-223B-1D43-84F2-500DB156E94D}" type="pres">
      <dgm:prSet presAssocID="{8CF9947F-4A52-4C4A-BAEA-FB64C4B0D8C6}" presName="diagram" presStyleCnt="0">
        <dgm:presLayoutVars>
          <dgm:dir/>
          <dgm:resizeHandles val="exact"/>
        </dgm:presLayoutVars>
      </dgm:prSet>
      <dgm:spPr/>
    </dgm:pt>
    <dgm:pt modelId="{CA79DB5C-73BA-7B49-AAE8-B9260007B408}" type="pres">
      <dgm:prSet presAssocID="{B087F543-5BE3-7E46-90AA-7C14CF7FAFFC}" presName="node" presStyleLbl="node1" presStyleIdx="0" presStyleCnt="12" custScaleY="123409">
        <dgm:presLayoutVars>
          <dgm:bulletEnabled val="1"/>
        </dgm:presLayoutVars>
      </dgm:prSet>
      <dgm:spPr/>
    </dgm:pt>
    <dgm:pt modelId="{EE4FB5E5-E360-4B4A-B983-1CB2339BA902}" type="pres">
      <dgm:prSet presAssocID="{0FB8D2AC-2690-C948-BAB1-266A52589F7D}" presName="sibTrans" presStyleCnt="0"/>
      <dgm:spPr/>
    </dgm:pt>
    <dgm:pt modelId="{2F3B692C-1045-6647-AA48-756D5870ACBD}" type="pres">
      <dgm:prSet presAssocID="{A5A5EF8E-DDFF-B94E-87CF-98B98801F5DF}" presName="node" presStyleLbl="node1" presStyleIdx="1" presStyleCnt="12" custScaleY="123409">
        <dgm:presLayoutVars>
          <dgm:bulletEnabled val="1"/>
        </dgm:presLayoutVars>
      </dgm:prSet>
      <dgm:spPr/>
    </dgm:pt>
    <dgm:pt modelId="{8285FE3F-1ECC-5E45-9E77-689348E11BC6}" type="pres">
      <dgm:prSet presAssocID="{05DF5550-08F6-B543-A01F-FACE81AE85C9}" presName="sibTrans" presStyleCnt="0"/>
      <dgm:spPr/>
    </dgm:pt>
    <dgm:pt modelId="{29F10229-43BA-8B4F-B46B-C16A16C21512}" type="pres">
      <dgm:prSet presAssocID="{07949F62-B310-9F4E-8F6F-46208BED2251}" presName="node" presStyleLbl="node1" presStyleIdx="2" presStyleCnt="12" custScaleY="123409">
        <dgm:presLayoutVars>
          <dgm:bulletEnabled val="1"/>
        </dgm:presLayoutVars>
      </dgm:prSet>
      <dgm:spPr/>
    </dgm:pt>
    <dgm:pt modelId="{D7E69ECB-8D1E-2B4E-9B61-EDA93C3218A1}" type="pres">
      <dgm:prSet presAssocID="{F996D5C6-8DF9-D749-AAD9-CCB5D3911276}" presName="sibTrans" presStyleCnt="0"/>
      <dgm:spPr/>
    </dgm:pt>
    <dgm:pt modelId="{847C3001-BD34-CD46-BFA7-1D692ED22319}" type="pres">
      <dgm:prSet presAssocID="{9BAB8D79-D86A-834A-A14E-2837FF4861E7}" presName="node" presStyleLbl="node1" presStyleIdx="3" presStyleCnt="12" custScaleY="123409">
        <dgm:presLayoutVars>
          <dgm:bulletEnabled val="1"/>
        </dgm:presLayoutVars>
      </dgm:prSet>
      <dgm:spPr/>
    </dgm:pt>
    <dgm:pt modelId="{3BFE0E22-9399-DE42-AEA1-72CA5611C843}" type="pres">
      <dgm:prSet presAssocID="{1483D149-8AAD-0843-9448-E3E9D63C40DF}" presName="sibTrans" presStyleCnt="0"/>
      <dgm:spPr/>
    </dgm:pt>
    <dgm:pt modelId="{B3D6E67F-CC1E-B34E-9443-1B867E899AD9}" type="pres">
      <dgm:prSet presAssocID="{F95E5E12-F273-004E-894C-41278EADDC11}" presName="node" presStyleLbl="node1" presStyleIdx="4" presStyleCnt="12" custScaleY="123409">
        <dgm:presLayoutVars>
          <dgm:bulletEnabled val="1"/>
        </dgm:presLayoutVars>
      </dgm:prSet>
      <dgm:spPr/>
    </dgm:pt>
    <dgm:pt modelId="{F750D48C-22A4-D64C-B641-E0AE21E048D1}" type="pres">
      <dgm:prSet presAssocID="{31209E80-3C3E-434C-A61C-386AAAA5FBE0}" presName="sibTrans" presStyleCnt="0"/>
      <dgm:spPr/>
    </dgm:pt>
    <dgm:pt modelId="{50B94741-9471-5544-A45F-FBA6F119202F}" type="pres">
      <dgm:prSet presAssocID="{0D86F1DF-E488-DD46-9ABB-A0C0A77AFCA5}" presName="node" presStyleLbl="node1" presStyleIdx="5" presStyleCnt="12" custScaleY="123409">
        <dgm:presLayoutVars>
          <dgm:bulletEnabled val="1"/>
        </dgm:presLayoutVars>
      </dgm:prSet>
      <dgm:spPr/>
    </dgm:pt>
    <dgm:pt modelId="{DF7458F9-0688-A34E-A1F5-357095C0E4C4}" type="pres">
      <dgm:prSet presAssocID="{C4CD9A8E-0A1D-8841-BDDC-5ACC8ADB8E28}" presName="sibTrans" presStyleCnt="0"/>
      <dgm:spPr/>
    </dgm:pt>
    <dgm:pt modelId="{E46EAE87-DE00-594B-A528-A9201EAC54B7}" type="pres">
      <dgm:prSet presAssocID="{5F867636-4631-994A-9FC3-7F50FBB75BC1}" presName="node" presStyleLbl="node1" presStyleIdx="6" presStyleCnt="12" custScaleY="123409">
        <dgm:presLayoutVars>
          <dgm:bulletEnabled val="1"/>
        </dgm:presLayoutVars>
      </dgm:prSet>
      <dgm:spPr/>
    </dgm:pt>
    <dgm:pt modelId="{A02C74B6-F4BC-124C-BAD3-F498C862A4FF}" type="pres">
      <dgm:prSet presAssocID="{CFD47CC5-7557-0C47-B876-71CB24DC7DC8}" presName="sibTrans" presStyleCnt="0"/>
      <dgm:spPr/>
    </dgm:pt>
    <dgm:pt modelId="{5EC82002-2E05-C648-A9F0-16C350802B0A}" type="pres">
      <dgm:prSet presAssocID="{1448C3BD-1ED0-CB4F-85EF-DDE88F568DA3}" presName="node" presStyleLbl="node1" presStyleIdx="7" presStyleCnt="12" custScaleY="123409">
        <dgm:presLayoutVars>
          <dgm:bulletEnabled val="1"/>
        </dgm:presLayoutVars>
      </dgm:prSet>
      <dgm:spPr/>
    </dgm:pt>
    <dgm:pt modelId="{1F4DABE3-346F-4347-B927-D17D6AF302A4}" type="pres">
      <dgm:prSet presAssocID="{BF616953-F337-F747-B54A-EC77C40A9EA2}" presName="sibTrans" presStyleCnt="0"/>
      <dgm:spPr/>
    </dgm:pt>
    <dgm:pt modelId="{EC3594A1-4C8C-0147-93AB-AD763BFDCE02}" type="pres">
      <dgm:prSet presAssocID="{21DFD86A-0791-EA44-A081-1FFFE6F1CC37}" presName="node" presStyleLbl="node1" presStyleIdx="8" presStyleCnt="12" custScaleY="123409">
        <dgm:presLayoutVars>
          <dgm:bulletEnabled val="1"/>
        </dgm:presLayoutVars>
      </dgm:prSet>
      <dgm:spPr/>
    </dgm:pt>
    <dgm:pt modelId="{C236F297-44D3-A440-B6F3-299071CEC15F}" type="pres">
      <dgm:prSet presAssocID="{8CB3B1A7-C32C-1649-9EF4-6DE1DF524384}" presName="sibTrans" presStyleCnt="0"/>
      <dgm:spPr/>
    </dgm:pt>
    <dgm:pt modelId="{FA5A4ABF-1F6E-C64F-8178-CE2FF2099351}" type="pres">
      <dgm:prSet presAssocID="{2AD3112F-5735-CD4F-966E-526A5945B939}" presName="node" presStyleLbl="node1" presStyleIdx="9" presStyleCnt="12" custScaleY="123409">
        <dgm:presLayoutVars>
          <dgm:bulletEnabled val="1"/>
        </dgm:presLayoutVars>
      </dgm:prSet>
      <dgm:spPr/>
    </dgm:pt>
    <dgm:pt modelId="{066A8C24-EFA9-1548-A59C-670F29623782}" type="pres">
      <dgm:prSet presAssocID="{6CA5E978-4D6F-D648-84B6-2CC791A83F2D}" presName="sibTrans" presStyleCnt="0"/>
      <dgm:spPr/>
    </dgm:pt>
    <dgm:pt modelId="{3FE8FF84-8930-6940-8D57-83742C9F5AB1}" type="pres">
      <dgm:prSet presAssocID="{4B6FBF51-7D6D-B84C-9EFE-A04EE91D25AE}" presName="node" presStyleLbl="node1" presStyleIdx="10" presStyleCnt="12" custScaleY="123409">
        <dgm:presLayoutVars>
          <dgm:bulletEnabled val="1"/>
        </dgm:presLayoutVars>
      </dgm:prSet>
      <dgm:spPr/>
    </dgm:pt>
    <dgm:pt modelId="{FCB82080-5D68-AC46-96C9-73B53B94CC0E}" type="pres">
      <dgm:prSet presAssocID="{EE55D9EF-231C-574C-86EF-F44B0A448B6F}" presName="sibTrans" presStyleCnt="0"/>
      <dgm:spPr/>
    </dgm:pt>
    <dgm:pt modelId="{0145949F-CDB2-8540-84C6-41D7D42F81B7}" type="pres">
      <dgm:prSet presAssocID="{F9B20C4C-2486-4E4B-9C4C-AFC02C67153C}" presName="node" presStyleLbl="node1" presStyleIdx="11" presStyleCnt="12" custScaleY="123409">
        <dgm:presLayoutVars>
          <dgm:bulletEnabled val="1"/>
        </dgm:presLayoutVars>
      </dgm:prSet>
      <dgm:spPr/>
    </dgm:pt>
  </dgm:ptLst>
  <dgm:cxnLst>
    <dgm:cxn modelId="{73B58000-07A6-F846-9EBE-8961335DCEB7}" type="presOf" srcId="{2AD3112F-5735-CD4F-966E-526A5945B939}" destId="{FA5A4ABF-1F6E-C64F-8178-CE2FF2099351}" srcOrd="0" destOrd="0" presId="urn:microsoft.com/office/officeart/2005/8/layout/default"/>
    <dgm:cxn modelId="{D8BFB903-643A-194B-AEEF-C7605B40E35A}" srcId="{8CF9947F-4A52-4C4A-BAEA-FB64C4B0D8C6}" destId="{A5A5EF8E-DDFF-B94E-87CF-98B98801F5DF}" srcOrd="1" destOrd="0" parTransId="{E2915F79-8B9C-9143-A77B-9A596B596C6C}" sibTransId="{05DF5550-08F6-B543-A01F-FACE81AE85C9}"/>
    <dgm:cxn modelId="{89DA1406-F904-BC47-944D-0BBD59ED0C43}" srcId="{8CF9947F-4A52-4C4A-BAEA-FB64C4B0D8C6}" destId="{9BAB8D79-D86A-834A-A14E-2837FF4861E7}" srcOrd="3" destOrd="0" parTransId="{1D2A310B-D0A4-8E45-8648-A0F567D74B7D}" sibTransId="{1483D149-8AAD-0843-9448-E3E9D63C40DF}"/>
    <dgm:cxn modelId="{30083109-E8BC-8541-9926-9EF8180A5F93}" srcId="{8CF9947F-4A52-4C4A-BAEA-FB64C4B0D8C6}" destId="{07949F62-B310-9F4E-8F6F-46208BED2251}" srcOrd="2" destOrd="0" parTransId="{F1CC9255-B48E-3049-A9DB-1A73921C6456}" sibTransId="{F996D5C6-8DF9-D749-AAD9-CCB5D3911276}"/>
    <dgm:cxn modelId="{4434BC0D-4E8C-8C45-937A-16B1ED342AF1}" type="presOf" srcId="{1448C3BD-1ED0-CB4F-85EF-DDE88F568DA3}" destId="{5EC82002-2E05-C648-A9F0-16C350802B0A}" srcOrd="0" destOrd="0" presId="urn:microsoft.com/office/officeart/2005/8/layout/default"/>
    <dgm:cxn modelId="{BFDCF31F-999F-024B-85CC-AF8E2ADEB7CC}" type="presOf" srcId="{B087F543-5BE3-7E46-90AA-7C14CF7FAFFC}" destId="{CA79DB5C-73BA-7B49-AAE8-B9260007B408}" srcOrd="0" destOrd="0" presId="urn:microsoft.com/office/officeart/2005/8/layout/default"/>
    <dgm:cxn modelId="{B113CD22-A47C-854E-BD77-977D388C4534}" type="presOf" srcId="{5F867636-4631-994A-9FC3-7F50FBB75BC1}" destId="{E46EAE87-DE00-594B-A528-A9201EAC54B7}" srcOrd="0" destOrd="0" presId="urn:microsoft.com/office/officeart/2005/8/layout/default"/>
    <dgm:cxn modelId="{CF893728-7B82-CA46-8752-35CFD8F5E18D}" srcId="{8CF9947F-4A52-4C4A-BAEA-FB64C4B0D8C6}" destId="{4B6FBF51-7D6D-B84C-9EFE-A04EE91D25AE}" srcOrd="10" destOrd="0" parTransId="{B13BE8BE-F456-ED4E-9A81-B31B102F0483}" sibTransId="{EE55D9EF-231C-574C-86EF-F44B0A448B6F}"/>
    <dgm:cxn modelId="{BF51F231-A594-4945-9725-8C2B99E54306}" srcId="{8CF9947F-4A52-4C4A-BAEA-FB64C4B0D8C6}" destId="{F95E5E12-F273-004E-894C-41278EADDC11}" srcOrd="4" destOrd="0" parTransId="{4218E518-1CFF-FB46-AD70-DAE16D008416}" sibTransId="{31209E80-3C3E-434C-A61C-386AAAA5FBE0}"/>
    <dgm:cxn modelId="{E0CAAE43-C2E0-5443-8E30-3D277A10F379}" srcId="{8CF9947F-4A52-4C4A-BAEA-FB64C4B0D8C6}" destId="{B087F543-5BE3-7E46-90AA-7C14CF7FAFFC}" srcOrd="0" destOrd="0" parTransId="{D6A95AEE-4F96-324E-989C-A7974D152CCF}" sibTransId="{0FB8D2AC-2690-C948-BAB1-266A52589F7D}"/>
    <dgm:cxn modelId="{3B014654-0F61-7C42-A914-069D86F3C290}" type="presOf" srcId="{07949F62-B310-9F4E-8F6F-46208BED2251}" destId="{29F10229-43BA-8B4F-B46B-C16A16C21512}" srcOrd="0" destOrd="0" presId="urn:microsoft.com/office/officeart/2005/8/layout/default"/>
    <dgm:cxn modelId="{45C8C571-947F-AF4C-AC88-FDCC4A047F83}" srcId="{8CF9947F-4A52-4C4A-BAEA-FB64C4B0D8C6}" destId="{2AD3112F-5735-CD4F-966E-526A5945B939}" srcOrd="9" destOrd="0" parTransId="{61D1BD25-DCA2-9D40-AF08-CE7468A62698}" sibTransId="{6CA5E978-4D6F-D648-84B6-2CC791A83F2D}"/>
    <dgm:cxn modelId="{E29C5E72-7C1E-AE45-AAA1-4623998FE05D}" type="presOf" srcId="{4B6FBF51-7D6D-B84C-9EFE-A04EE91D25AE}" destId="{3FE8FF84-8930-6940-8D57-83742C9F5AB1}" srcOrd="0" destOrd="0" presId="urn:microsoft.com/office/officeart/2005/8/layout/default"/>
    <dgm:cxn modelId="{9845077B-1FE2-DF4D-AB21-477B282D931F}" srcId="{8CF9947F-4A52-4C4A-BAEA-FB64C4B0D8C6}" destId="{F9B20C4C-2486-4E4B-9C4C-AFC02C67153C}" srcOrd="11" destOrd="0" parTransId="{7A7B25A5-B34C-AB47-8EB4-E0031EAD9B3C}" sibTransId="{C61CBD9B-D714-5C4E-ACF1-2C7FB8FD84C0}"/>
    <dgm:cxn modelId="{8470977B-CCC6-3B49-AEA5-EE9453323432}" type="presOf" srcId="{0D86F1DF-E488-DD46-9ABB-A0C0A77AFCA5}" destId="{50B94741-9471-5544-A45F-FBA6F119202F}" srcOrd="0" destOrd="0" presId="urn:microsoft.com/office/officeart/2005/8/layout/default"/>
    <dgm:cxn modelId="{70510381-432B-A24A-AC59-42412826BD50}" srcId="{8CF9947F-4A52-4C4A-BAEA-FB64C4B0D8C6}" destId="{21DFD86A-0791-EA44-A081-1FFFE6F1CC37}" srcOrd="8" destOrd="0" parTransId="{1C77195F-F150-4E48-8BE0-C8D7AE0E8E32}" sibTransId="{8CB3B1A7-C32C-1649-9EF4-6DE1DF524384}"/>
    <dgm:cxn modelId="{41C9FB86-7BDE-D945-8FE8-8263C29978C2}" type="presOf" srcId="{9BAB8D79-D86A-834A-A14E-2837FF4861E7}" destId="{847C3001-BD34-CD46-BFA7-1D692ED22319}" srcOrd="0" destOrd="0" presId="urn:microsoft.com/office/officeart/2005/8/layout/default"/>
    <dgm:cxn modelId="{CEB9D3A4-C852-7B4D-A604-3FA927ADBAA5}" type="presOf" srcId="{F95E5E12-F273-004E-894C-41278EADDC11}" destId="{B3D6E67F-CC1E-B34E-9443-1B867E899AD9}" srcOrd="0" destOrd="0" presId="urn:microsoft.com/office/officeart/2005/8/layout/default"/>
    <dgm:cxn modelId="{09B4E3A5-8C7E-7249-AE61-2647B21B258A}" type="presOf" srcId="{A5A5EF8E-DDFF-B94E-87CF-98B98801F5DF}" destId="{2F3B692C-1045-6647-AA48-756D5870ACBD}" srcOrd="0" destOrd="0" presId="urn:microsoft.com/office/officeart/2005/8/layout/default"/>
    <dgm:cxn modelId="{C66A5DB8-25E6-9142-A6D6-36AB7E077575}" srcId="{8CF9947F-4A52-4C4A-BAEA-FB64C4B0D8C6}" destId="{5F867636-4631-994A-9FC3-7F50FBB75BC1}" srcOrd="6" destOrd="0" parTransId="{408C6CDA-781B-DA4B-9AA3-36727781E092}" sibTransId="{CFD47CC5-7557-0C47-B876-71CB24DC7DC8}"/>
    <dgm:cxn modelId="{3063C6C3-BDB0-FA44-8BAA-19E44635FF2F}" type="presOf" srcId="{21DFD86A-0791-EA44-A081-1FFFE6F1CC37}" destId="{EC3594A1-4C8C-0147-93AB-AD763BFDCE02}" srcOrd="0" destOrd="0" presId="urn:microsoft.com/office/officeart/2005/8/layout/default"/>
    <dgm:cxn modelId="{B504C2E8-7BB0-E444-9A8B-957D0911EBAE}" type="presOf" srcId="{F9B20C4C-2486-4E4B-9C4C-AFC02C67153C}" destId="{0145949F-CDB2-8540-84C6-41D7D42F81B7}" srcOrd="0" destOrd="0" presId="urn:microsoft.com/office/officeart/2005/8/layout/default"/>
    <dgm:cxn modelId="{2D29BCED-4DA3-4441-A406-5E17CECBF24E}" srcId="{8CF9947F-4A52-4C4A-BAEA-FB64C4B0D8C6}" destId="{1448C3BD-1ED0-CB4F-85EF-DDE88F568DA3}" srcOrd="7" destOrd="0" parTransId="{B1E698AC-B84D-5145-A6A3-0517EB357111}" sibTransId="{BF616953-F337-F747-B54A-EC77C40A9EA2}"/>
    <dgm:cxn modelId="{B1C096F3-BF5A-3A4A-BBDC-CDE6A84A4BBD}" srcId="{8CF9947F-4A52-4C4A-BAEA-FB64C4B0D8C6}" destId="{0D86F1DF-E488-DD46-9ABB-A0C0A77AFCA5}" srcOrd="5" destOrd="0" parTransId="{4C10A373-8F1C-9A4F-A9B7-C8647648943C}" sibTransId="{C4CD9A8E-0A1D-8841-BDDC-5ACC8ADB8E28}"/>
    <dgm:cxn modelId="{7907CDF3-C829-3D47-B807-F8E7E6A15E11}" type="presOf" srcId="{8CF9947F-4A52-4C4A-BAEA-FB64C4B0D8C6}" destId="{BA737A3D-223B-1D43-84F2-500DB156E94D}" srcOrd="0" destOrd="0" presId="urn:microsoft.com/office/officeart/2005/8/layout/default"/>
    <dgm:cxn modelId="{B19BC737-07CF-F545-A824-E554812F7D8A}" type="presParOf" srcId="{BA737A3D-223B-1D43-84F2-500DB156E94D}" destId="{CA79DB5C-73BA-7B49-AAE8-B9260007B408}" srcOrd="0" destOrd="0" presId="urn:microsoft.com/office/officeart/2005/8/layout/default"/>
    <dgm:cxn modelId="{FF189DB5-2D8B-5941-A56C-5C1CD00B2F24}" type="presParOf" srcId="{BA737A3D-223B-1D43-84F2-500DB156E94D}" destId="{EE4FB5E5-E360-4B4A-B983-1CB2339BA902}" srcOrd="1" destOrd="0" presId="urn:microsoft.com/office/officeart/2005/8/layout/default"/>
    <dgm:cxn modelId="{A4E73DB6-FBAF-D743-A27B-A2CFCEB26B2B}" type="presParOf" srcId="{BA737A3D-223B-1D43-84F2-500DB156E94D}" destId="{2F3B692C-1045-6647-AA48-756D5870ACBD}" srcOrd="2" destOrd="0" presId="urn:microsoft.com/office/officeart/2005/8/layout/default"/>
    <dgm:cxn modelId="{1FB8BD88-4BE7-5440-B390-0991E40E9714}" type="presParOf" srcId="{BA737A3D-223B-1D43-84F2-500DB156E94D}" destId="{8285FE3F-1ECC-5E45-9E77-689348E11BC6}" srcOrd="3" destOrd="0" presId="urn:microsoft.com/office/officeart/2005/8/layout/default"/>
    <dgm:cxn modelId="{065FA413-BCE2-E342-9C9D-A9810AA7C33B}" type="presParOf" srcId="{BA737A3D-223B-1D43-84F2-500DB156E94D}" destId="{29F10229-43BA-8B4F-B46B-C16A16C21512}" srcOrd="4" destOrd="0" presId="urn:microsoft.com/office/officeart/2005/8/layout/default"/>
    <dgm:cxn modelId="{916A6489-6CA9-214C-A6D3-F4C137EC258E}" type="presParOf" srcId="{BA737A3D-223B-1D43-84F2-500DB156E94D}" destId="{D7E69ECB-8D1E-2B4E-9B61-EDA93C3218A1}" srcOrd="5" destOrd="0" presId="urn:microsoft.com/office/officeart/2005/8/layout/default"/>
    <dgm:cxn modelId="{CDC3479B-1F70-4540-B73A-DDB36392056F}" type="presParOf" srcId="{BA737A3D-223B-1D43-84F2-500DB156E94D}" destId="{847C3001-BD34-CD46-BFA7-1D692ED22319}" srcOrd="6" destOrd="0" presId="urn:microsoft.com/office/officeart/2005/8/layout/default"/>
    <dgm:cxn modelId="{9E99BB2D-EF04-FB4C-B0BF-EEDC2C88C1F4}" type="presParOf" srcId="{BA737A3D-223B-1D43-84F2-500DB156E94D}" destId="{3BFE0E22-9399-DE42-AEA1-72CA5611C843}" srcOrd="7" destOrd="0" presId="urn:microsoft.com/office/officeart/2005/8/layout/default"/>
    <dgm:cxn modelId="{A3F04036-A7EE-274C-968C-5CBDFE9240E8}" type="presParOf" srcId="{BA737A3D-223B-1D43-84F2-500DB156E94D}" destId="{B3D6E67F-CC1E-B34E-9443-1B867E899AD9}" srcOrd="8" destOrd="0" presId="urn:microsoft.com/office/officeart/2005/8/layout/default"/>
    <dgm:cxn modelId="{3DCFB135-D68B-0E44-B531-A3E09E8A29FC}" type="presParOf" srcId="{BA737A3D-223B-1D43-84F2-500DB156E94D}" destId="{F750D48C-22A4-D64C-B641-E0AE21E048D1}" srcOrd="9" destOrd="0" presId="urn:microsoft.com/office/officeart/2005/8/layout/default"/>
    <dgm:cxn modelId="{2BE3C522-FCDC-B74F-9664-F01AB635E9AB}" type="presParOf" srcId="{BA737A3D-223B-1D43-84F2-500DB156E94D}" destId="{50B94741-9471-5544-A45F-FBA6F119202F}" srcOrd="10" destOrd="0" presId="urn:microsoft.com/office/officeart/2005/8/layout/default"/>
    <dgm:cxn modelId="{A93F39B3-A652-2740-89C2-B1C9F71F9FBA}" type="presParOf" srcId="{BA737A3D-223B-1D43-84F2-500DB156E94D}" destId="{DF7458F9-0688-A34E-A1F5-357095C0E4C4}" srcOrd="11" destOrd="0" presId="urn:microsoft.com/office/officeart/2005/8/layout/default"/>
    <dgm:cxn modelId="{880B66F5-6551-9F4D-AC6A-ACE4D6D44CA6}" type="presParOf" srcId="{BA737A3D-223B-1D43-84F2-500DB156E94D}" destId="{E46EAE87-DE00-594B-A528-A9201EAC54B7}" srcOrd="12" destOrd="0" presId="urn:microsoft.com/office/officeart/2005/8/layout/default"/>
    <dgm:cxn modelId="{2E3CA575-ED94-A54B-991A-42307A3C8704}" type="presParOf" srcId="{BA737A3D-223B-1D43-84F2-500DB156E94D}" destId="{A02C74B6-F4BC-124C-BAD3-F498C862A4FF}" srcOrd="13" destOrd="0" presId="urn:microsoft.com/office/officeart/2005/8/layout/default"/>
    <dgm:cxn modelId="{66F4C469-3C0D-A447-BE0A-CB14E0BA4618}" type="presParOf" srcId="{BA737A3D-223B-1D43-84F2-500DB156E94D}" destId="{5EC82002-2E05-C648-A9F0-16C350802B0A}" srcOrd="14" destOrd="0" presId="urn:microsoft.com/office/officeart/2005/8/layout/default"/>
    <dgm:cxn modelId="{703229AE-8A83-8846-BB92-E5ADD31DB4F1}" type="presParOf" srcId="{BA737A3D-223B-1D43-84F2-500DB156E94D}" destId="{1F4DABE3-346F-4347-B927-D17D6AF302A4}" srcOrd="15" destOrd="0" presId="urn:microsoft.com/office/officeart/2005/8/layout/default"/>
    <dgm:cxn modelId="{47C60107-6F51-6F46-8A3F-E53CC8CB1806}" type="presParOf" srcId="{BA737A3D-223B-1D43-84F2-500DB156E94D}" destId="{EC3594A1-4C8C-0147-93AB-AD763BFDCE02}" srcOrd="16" destOrd="0" presId="urn:microsoft.com/office/officeart/2005/8/layout/default"/>
    <dgm:cxn modelId="{804A3332-75D6-214D-9E43-4555B6964AFE}" type="presParOf" srcId="{BA737A3D-223B-1D43-84F2-500DB156E94D}" destId="{C236F297-44D3-A440-B6F3-299071CEC15F}" srcOrd="17" destOrd="0" presId="urn:microsoft.com/office/officeart/2005/8/layout/default"/>
    <dgm:cxn modelId="{6D758753-D26F-AA43-B19F-41CFC42FA20E}" type="presParOf" srcId="{BA737A3D-223B-1D43-84F2-500DB156E94D}" destId="{FA5A4ABF-1F6E-C64F-8178-CE2FF2099351}" srcOrd="18" destOrd="0" presId="urn:microsoft.com/office/officeart/2005/8/layout/default"/>
    <dgm:cxn modelId="{B2164DA5-80CA-DA43-B87E-B9799219B5AF}" type="presParOf" srcId="{BA737A3D-223B-1D43-84F2-500DB156E94D}" destId="{066A8C24-EFA9-1548-A59C-670F29623782}" srcOrd="19" destOrd="0" presId="urn:microsoft.com/office/officeart/2005/8/layout/default"/>
    <dgm:cxn modelId="{09785CF7-E194-8A40-85A2-384EFB13D05F}" type="presParOf" srcId="{BA737A3D-223B-1D43-84F2-500DB156E94D}" destId="{3FE8FF84-8930-6940-8D57-83742C9F5AB1}" srcOrd="20" destOrd="0" presId="urn:microsoft.com/office/officeart/2005/8/layout/default"/>
    <dgm:cxn modelId="{C63A2291-5D6C-1E4A-AF68-392243C1D029}" type="presParOf" srcId="{BA737A3D-223B-1D43-84F2-500DB156E94D}" destId="{FCB82080-5D68-AC46-96C9-73B53B94CC0E}" srcOrd="21" destOrd="0" presId="urn:microsoft.com/office/officeart/2005/8/layout/default"/>
    <dgm:cxn modelId="{5FCA176B-DEA6-8540-85E7-BF57EC6B001E}" type="presParOf" srcId="{BA737A3D-223B-1D43-84F2-500DB156E94D}" destId="{0145949F-CDB2-8540-84C6-41D7D42F81B7}"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FB156C-3801-624A-8259-1CB9DE05E2CA}" type="doc">
      <dgm:prSet loTypeId="urn:microsoft.com/office/officeart/2005/8/layout/process1" loCatId="" qsTypeId="urn:microsoft.com/office/officeart/2005/8/quickstyle/simple3" qsCatId="simple" csTypeId="urn:microsoft.com/office/officeart/2005/8/colors/colorful5" csCatId="colorful" phldr="1"/>
      <dgm:spPr/>
    </dgm:pt>
    <dgm:pt modelId="{A1303F07-2848-C245-9971-4410DBBA060A}">
      <dgm:prSet phldrT="[Text]" custT="1"/>
      <dgm:spPr/>
      <dgm:t>
        <a:bodyPr/>
        <a:lstStyle/>
        <a:p>
          <a:r>
            <a:rPr lang="en-US" sz="2400" dirty="0">
              <a:latin typeface="Aptos Display" panose="020B0004020202020204" pitchFamily="34" charset="0"/>
            </a:rPr>
            <a:t>Technical Fixes</a:t>
          </a:r>
        </a:p>
      </dgm:t>
    </dgm:pt>
    <dgm:pt modelId="{6B6F124C-016D-7748-A1E1-20B73DFB0430}" type="parTrans" cxnId="{C5E5EF7B-A2B6-6E47-87FA-87D7EE98154A}">
      <dgm:prSet/>
      <dgm:spPr/>
      <dgm:t>
        <a:bodyPr/>
        <a:lstStyle/>
        <a:p>
          <a:endParaRPr lang="en-US"/>
        </a:p>
      </dgm:t>
    </dgm:pt>
    <dgm:pt modelId="{F0C64768-0346-6B46-8381-83A7102E2BFA}" type="sibTrans" cxnId="{C5E5EF7B-A2B6-6E47-87FA-87D7EE98154A}">
      <dgm:prSet/>
      <dgm:spPr/>
      <dgm:t>
        <a:bodyPr/>
        <a:lstStyle/>
        <a:p>
          <a:endParaRPr lang="en-US" dirty="0"/>
        </a:p>
      </dgm:t>
    </dgm:pt>
    <dgm:pt modelId="{35987176-8FAF-5945-9738-BF0ABA1FA08E}">
      <dgm:prSet phldrT="[Text]" custT="1"/>
      <dgm:spPr/>
      <dgm:t>
        <a:bodyPr/>
        <a:lstStyle/>
        <a:p>
          <a:r>
            <a:rPr lang="en-US" sz="2400" dirty="0">
              <a:latin typeface="Aptos Display" panose="020B0004020202020204" pitchFamily="34" charset="0"/>
            </a:rPr>
            <a:t>Adaptive Strategies</a:t>
          </a:r>
        </a:p>
      </dgm:t>
    </dgm:pt>
    <dgm:pt modelId="{4654DE11-F3A3-C74D-8FA7-1C9B0FC390C7}" type="parTrans" cxnId="{AD7918EC-0E23-A34F-BC29-6A72C76E7995}">
      <dgm:prSet/>
      <dgm:spPr/>
      <dgm:t>
        <a:bodyPr/>
        <a:lstStyle/>
        <a:p>
          <a:endParaRPr lang="en-US"/>
        </a:p>
      </dgm:t>
    </dgm:pt>
    <dgm:pt modelId="{B35E5772-12E8-E74B-A853-3BE0318A9333}" type="sibTrans" cxnId="{AD7918EC-0E23-A34F-BC29-6A72C76E7995}">
      <dgm:prSet/>
      <dgm:spPr/>
      <dgm:t>
        <a:bodyPr/>
        <a:lstStyle/>
        <a:p>
          <a:endParaRPr lang="en-US"/>
        </a:p>
      </dgm:t>
    </dgm:pt>
    <dgm:pt modelId="{77111D31-97F0-3240-89C3-EE307D6518C9}" type="pres">
      <dgm:prSet presAssocID="{E1FB156C-3801-624A-8259-1CB9DE05E2CA}" presName="Name0" presStyleCnt="0">
        <dgm:presLayoutVars>
          <dgm:dir/>
          <dgm:resizeHandles val="exact"/>
        </dgm:presLayoutVars>
      </dgm:prSet>
      <dgm:spPr/>
    </dgm:pt>
    <dgm:pt modelId="{AD9CFDBC-45FA-B944-BD8F-41DDA0087934}" type="pres">
      <dgm:prSet presAssocID="{A1303F07-2848-C245-9971-4410DBBA060A}" presName="node" presStyleLbl="node1" presStyleIdx="0" presStyleCnt="2">
        <dgm:presLayoutVars>
          <dgm:bulletEnabled val="1"/>
        </dgm:presLayoutVars>
      </dgm:prSet>
      <dgm:spPr/>
    </dgm:pt>
    <dgm:pt modelId="{598559F1-44A7-DD4D-B58D-826B8C057EE3}" type="pres">
      <dgm:prSet presAssocID="{F0C64768-0346-6B46-8381-83A7102E2BFA}" presName="sibTrans" presStyleLbl="sibTrans2D1" presStyleIdx="0" presStyleCnt="1"/>
      <dgm:spPr/>
    </dgm:pt>
    <dgm:pt modelId="{2A36D9AF-B187-644D-A5A9-3123636BEEDE}" type="pres">
      <dgm:prSet presAssocID="{F0C64768-0346-6B46-8381-83A7102E2BFA}" presName="connectorText" presStyleLbl="sibTrans2D1" presStyleIdx="0" presStyleCnt="1"/>
      <dgm:spPr/>
    </dgm:pt>
    <dgm:pt modelId="{0F1D26B4-F05B-2F48-9FCE-06D35862296D}" type="pres">
      <dgm:prSet presAssocID="{35987176-8FAF-5945-9738-BF0ABA1FA08E}" presName="node" presStyleLbl="node1" presStyleIdx="1" presStyleCnt="2">
        <dgm:presLayoutVars>
          <dgm:bulletEnabled val="1"/>
        </dgm:presLayoutVars>
      </dgm:prSet>
      <dgm:spPr/>
    </dgm:pt>
  </dgm:ptLst>
  <dgm:cxnLst>
    <dgm:cxn modelId="{5FB8852A-BC3A-B042-9C83-1C14968A59D6}" type="presOf" srcId="{35987176-8FAF-5945-9738-BF0ABA1FA08E}" destId="{0F1D26B4-F05B-2F48-9FCE-06D35862296D}" srcOrd="0" destOrd="0" presId="urn:microsoft.com/office/officeart/2005/8/layout/process1"/>
    <dgm:cxn modelId="{5164A43B-91FE-9447-AB16-6571485D9484}" type="presOf" srcId="{F0C64768-0346-6B46-8381-83A7102E2BFA}" destId="{2A36D9AF-B187-644D-A5A9-3123636BEEDE}" srcOrd="1" destOrd="0" presId="urn:microsoft.com/office/officeart/2005/8/layout/process1"/>
    <dgm:cxn modelId="{A2D0C254-9B66-7748-BC07-0FE81892FC51}" type="presOf" srcId="{A1303F07-2848-C245-9971-4410DBBA060A}" destId="{AD9CFDBC-45FA-B944-BD8F-41DDA0087934}" srcOrd="0" destOrd="0" presId="urn:microsoft.com/office/officeart/2005/8/layout/process1"/>
    <dgm:cxn modelId="{C5E5EF7B-A2B6-6E47-87FA-87D7EE98154A}" srcId="{E1FB156C-3801-624A-8259-1CB9DE05E2CA}" destId="{A1303F07-2848-C245-9971-4410DBBA060A}" srcOrd="0" destOrd="0" parTransId="{6B6F124C-016D-7748-A1E1-20B73DFB0430}" sibTransId="{F0C64768-0346-6B46-8381-83A7102E2BFA}"/>
    <dgm:cxn modelId="{2492E584-018A-BF4F-B03A-F46E06C75CFD}" type="presOf" srcId="{F0C64768-0346-6B46-8381-83A7102E2BFA}" destId="{598559F1-44A7-DD4D-B58D-826B8C057EE3}" srcOrd="0" destOrd="0" presId="urn:microsoft.com/office/officeart/2005/8/layout/process1"/>
    <dgm:cxn modelId="{2879A795-F706-604D-849D-4820BD1EF19C}" type="presOf" srcId="{E1FB156C-3801-624A-8259-1CB9DE05E2CA}" destId="{77111D31-97F0-3240-89C3-EE307D6518C9}" srcOrd="0" destOrd="0" presId="urn:microsoft.com/office/officeart/2005/8/layout/process1"/>
    <dgm:cxn modelId="{AD7918EC-0E23-A34F-BC29-6A72C76E7995}" srcId="{E1FB156C-3801-624A-8259-1CB9DE05E2CA}" destId="{35987176-8FAF-5945-9738-BF0ABA1FA08E}" srcOrd="1" destOrd="0" parTransId="{4654DE11-F3A3-C74D-8FA7-1C9B0FC390C7}" sibTransId="{B35E5772-12E8-E74B-A853-3BE0318A9333}"/>
    <dgm:cxn modelId="{86EEE040-9EBE-5746-BCAC-0962D2C602F3}" type="presParOf" srcId="{77111D31-97F0-3240-89C3-EE307D6518C9}" destId="{AD9CFDBC-45FA-B944-BD8F-41DDA0087934}" srcOrd="0" destOrd="0" presId="urn:microsoft.com/office/officeart/2005/8/layout/process1"/>
    <dgm:cxn modelId="{8F78E31B-B824-274C-B6C1-5281851B15E9}" type="presParOf" srcId="{77111D31-97F0-3240-89C3-EE307D6518C9}" destId="{598559F1-44A7-DD4D-B58D-826B8C057EE3}" srcOrd="1" destOrd="0" presId="urn:microsoft.com/office/officeart/2005/8/layout/process1"/>
    <dgm:cxn modelId="{08F3EC89-14EE-594E-AEA5-174A49CFC784}" type="presParOf" srcId="{598559F1-44A7-DD4D-B58D-826B8C057EE3}" destId="{2A36D9AF-B187-644D-A5A9-3123636BEEDE}" srcOrd="0" destOrd="0" presId="urn:microsoft.com/office/officeart/2005/8/layout/process1"/>
    <dgm:cxn modelId="{F3483992-D274-B540-AD2F-2039CBF1BB86}" type="presParOf" srcId="{77111D31-97F0-3240-89C3-EE307D6518C9}" destId="{0F1D26B4-F05B-2F48-9FCE-06D35862296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FB156C-3801-624A-8259-1CB9DE05E2CA}" type="doc">
      <dgm:prSet loTypeId="urn:microsoft.com/office/officeart/2005/8/layout/process1" loCatId="" qsTypeId="urn:microsoft.com/office/officeart/2005/8/quickstyle/simple3" qsCatId="simple" csTypeId="urn:microsoft.com/office/officeart/2005/8/colors/colorful5" csCatId="colorful" phldr="1"/>
      <dgm:spPr/>
    </dgm:pt>
    <dgm:pt modelId="{A1303F07-2848-C245-9971-4410DBBA060A}">
      <dgm:prSet phldrT="[Text]" custT="1"/>
      <dgm:spPr/>
      <dgm:t>
        <a:bodyPr/>
        <a:lstStyle/>
        <a:p>
          <a:r>
            <a:rPr lang="en-US" sz="2400" dirty="0">
              <a:latin typeface="Aptos Display" panose="020B0004020202020204" pitchFamily="34" charset="0"/>
            </a:rPr>
            <a:t>Technical Fixes</a:t>
          </a:r>
        </a:p>
      </dgm:t>
    </dgm:pt>
    <dgm:pt modelId="{6B6F124C-016D-7748-A1E1-20B73DFB0430}" type="parTrans" cxnId="{C5E5EF7B-A2B6-6E47-87FA-87D7EE98154A}">
      <dgm:prSet/>
      <dgm:spPr/>
      <dgm:t>
        <a:bodyPr/>
        <a:lstStyle/>
        <a:p>
          <a:endParaRPr lang="en-US"/>
        </a:p>
      </dgm:t>
    </dgm:pt>
    <dgm:pt modelId="{F0C64768-0346-6B46-8381-83A7102E2BFA}" type="sibTrans" cxnId="{C5E5EF7B-A2B6-6E47-87FA-87D7EE98154A}">
      <dgm:prSet/>
      <dgm:spPr/>
      <dgm:t>
        <a:bodyPr/>
        <a:lstStyle/>
        <a:p>
          <a:endParaRPr lang="en-US" dirty="0"/>
        </a:p>
      </dgm:t>
    </dgm:pt>
    <dgm:pt modelId="{35987176-8FAF-5945-9738-BF0ABA1FA08E}">
      <dgm:prSet phldrT="[Text]" custT="1"/>
      <dgm:spPr/>
      <dgm:t>
        <a:bodyPr/>
        <a:lstStyle/>
        <a:p>
          <a:r>
            <a:rPr lang="en-US" sz="2400" dirty="0">
              <a:latin typeface="Aptos Display" panose="020B0004020202020204" pitchFamily="34" charset="0"/>
            </a:rPr>
            <a:t>Adaptive Strategies</a:t>
          </a:r>
        </a:p>
      </dgm:t>
    </dgm:pt>
    <dgm:pt modelId="{4654DE11-F3A3-C74D-8FA7-1C9B0FC390C7}" type="parTrans" cxnId="{AD7918EC-0E23-A34F-BC29-6A72C76E7995}">
      <dgm:prSet/>
      <dgm:spPr/>
      <dgm:t>
        <a:bodyPr/>
        <a:lstStyle/>
        <a:p>
          <a:endParaRPr lang="en-US"/>
        </a:p>
      </dgm:t>
    </dgm:pt>
    <dgm:pt modelId="{B35E5772-12E8-E74B-A853-3BE0318A9333}" type="sibTrans" cxnId="{AD7918EC-0E23-A34F-BC29-6A72C76E7995}">
      <dgm:prSet/>
      <dgm:spPr/>
      <dgm:t>
        <a:bodyPr/>
        <a:lstStyle/>
        <a:p>
          <a:endParaRPr lang="en-US"/>
        </a:p>
      </dgm:t>
    </dgm:pt>
    <dgm:pt modelId="{77111D31-97F0-3240-89C3-EE307D6518C9}" type="pres">
      <dgm:prSet presAssocID="{E1FB156C-3801-624A-8259-1CB9DE05E2CA}" presName="Name0" presStyleCnt="0">
        <dgm:presLayoutVars>
          <dgm:dir/>
          <dgm:resizeHandles val="exact"/>
        </dgm:presLayoutVars>
      </dgm:prSet>
      <dgm:spPr/>
    </dgm:pt>
    <dgm:pt modelId="{AD9CFDBC-45FA-B944-BD8F-41DDA0087934}" type="pres">
      <dgm:prSet presAssocID="{A1303F07-2848-C245-9971-4410DBBA060A}" presName="node" presStyleLbl="node1" presStyleIdx="0" presStyleCnt="2">
        <dgm:presLayoutVars>
          <dgm:bulletEnabled val="1"/>
        </dgm:presLayoutVars>
      </dgm:prSet>
      <dgm:spPr/>
    </dgm:pt>
    <dgm:pt modelId="{598559F1-44A7-DD4D-B58D-826B8C057EE3}" type="pres">
      <dgm:prSet presAssocID="{F0C64768-0346-6B46-8381-83A7102E2BFA}" presName="sibTrans" presStyleLbl="sibTrans2D1" presStyleIdx="0" presStyleCnt="1"/>
      <dgm:spPr/>
    </dgm:pt>
    <dgm:pt modelId="{2A36D9AF-B187-644D-A5A9-3123636BEEDE}" type="pres">
      <dgm:prSet presAssocID="{F0C64768-0346-6B46-8381-83A7102E2BFA}" presName="connectorText" presStyleLbl="sibTrans2D1" presStyleIdx="0" presStyleCnt="1"/>
      <dgm:spPr/>
    </dgm:pt>
    <dgm:pt modelId="{0F1D26B4-F05B-2F48-9FCE-06D35862296D}" type="pres">
      <dgm:prSet presAssocID="{35987176-8FAF-5945-9738-BF0ABA1FA08E}" presName="node" presStyleLbl="node1" presStyleIdx="1" presStyleCnt="2">
        <dgm:presLayoutVars>
          <dgm:bulletEnabled val="1"/>
        </dgm:presLayoutVars>
      </dgm:prSet>
      <dgm:spPr/>
    </dgm:pt>
  </dgm:ptLst>
  <dgm:cxnLst>
    <dgm:cxn modelId="{5FB8852A-BC3A-B042-9C83-1C14968A59D6}" type="presOf" srcId="{35987176-8FAF-5945-9738-BF0ABA1FA08E}" destId="{0F1D26B4-F05B-2F48-9FCE-06D35862296D}" srcOrd="0" destOrd="0" presId="urn:microsoft.com/office/officeart/2005/8/layout/process1"/>
    <dgm:cxn modelId="{5164A43B-91FE-9447-AB16-6571485D9484}" type="presOf" srcId="{F0C64768-0346-6B46-8381-83A7102E2BFA}" destId="{2A36D9AF-B187-644D-A5A9-3123636BEEDE}" srcOrd="1" destOrd="0" presId="urn:microsoft.com/office/officeart/2005/8/layout/process1"/>
    <dgm:cxn modelId="{A2D0C254-9B66-7748-BC07-0FE81892FC51}" type="presOf" srcId="{A1303F07-2848-C245-9971-4410DBBA060A}" destId="{AD9CFDBC-45FA-B944-BD8F-41DDA0087934}" srcOrd="0" destOrd="0" presId="urn:microsoft.com/office/officeart/2005/8/layout/process1"/>
    <dgm:cxn modelId="{C5E5EF7B-A2B6-6E47-87FA-87D7EE98154A}" srcId="{E1FB156C-3801-624A-8259-1CB9DE05E2CA}" destId="{A1303F07-2848-C245-9971-4410DBBA060A}" srcOrd="0" destOrd="0" parTransId="{6B6F124C-016D-7748-A1E1-20B73DFB0430}" sibTransId="{F0C64768-0346-6B46-8381-83A7102E2BFA}"/>
    <dgm:cxn modelId="{2492E584-018A-BF4F-B03A-F46E06C75CFD}" type="presOf" srcId="{F0C64768-0346-6B46-8381-83A7102E2BFA}" destId="{598559F1-44A7-DD4D-B58D-826B8C057EE3}" srcOrd="0" destOrd="0" presId="urn:microsoft.com/office/officeart/2005/8/layout/process1"/>
    <dgm:cxn modelId="{2879A795-F706-604D-849D-4820BD1EF19C}" type="presOf" srcId="{E1FB156C-3801-624A-8259-1CB9DE05E2CA}" destId="{77111D31-97F0-3240-89C3-EE307D6518C9}" srcOrd="0" destOrd="0" presId="urn:microsoft.com/office/officeart/2005/8/layout/process1"/>
    <dgm:cxn modelId="{AD7918EC-0E23-A34F-BC29-6A72C76E7995}" srcId="{E1FB156C-3801-624A-8259-1CB9DE05E2CA}" destId="{35987176-8FAF-5945-9738-BF0ABA1FA08E}" srcOrd="1" destOrd="0" parTransId="{4654DE11-F3A3-C74D-8FA7-1C9B0FC390C7}" sibTransId="{B35E5772-12E8-E74B-A853-3BE0318A9333}"/>
    <dgm:cxn modelId="{86EEE040-9EBE-5746-BCAC-0962D2C602F3}" type="presParOf" srcId="{77111D31-97F0-3240-89C3-EE307D6518C9}" destId="{AD9CFDBC-45FA-B944-BD8F-41DDA0087934}" srcOrd="0" destOrd="0" presId="urn:microsoft.com/office/officeart/2005/8/layout/process1"/>
    <dgm:cxn modelId="{8F78E31B-B824-274C-B6C1-5281851B15E9}" type="presParOf" srcId="{77111D31-97F0-3240-89C3-EE307D6518C9}" destId="{598559F1-44A7-DD4D-B58D-826B8C057EE3}" srcOrd="1" destOrd="0" presId="urn:microsoft.com/office/officeart/2005/8/layout/process1"/>
    <dgm:cxn modelId="{08F3EC89-14EE-594E-AEA5-174A49CFC784}" type="presParOf" srcId="{598559F1-44A7-DD4D-B58D-826B8C057EE3}" destId="{2A36D9AF-B187-644D-A5A9-3123636BEEDE}" srcOrd="0" destOrd="0" presId="urn:microsoft.com/office/officeart/2005/8/layout/process1"/>
    <dgm:cxn modelId="{F3483992-D274-B540-AD2F-2039CBF1BB86}" type="presParOf" srcId="{77111D31-97F0-3240-89C3-EE307D6518C9}" destId="{0F1D26B4-F05B-2F48-9FCE-06D35862296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AB868A-470C-5745-B191-61CA2427842F}" type="doc">
      <dgm:prSet loTypeId="urn:microsoft.com/office/officeart/2005/8/layout/process1" loCatId="" qsTypeId="urn:microsoft.com/office/officeart/2005/8/quickstyle/simple4" qsCatId="simple" csTypeId="urn:microsoft.com/office/officeart/2005/8/colors/colorful5" csCatId="colorful" phldr="1"/>
      <dgm:spPr/>
    </dgm:pt>
    <dgm:pt modelId="{76556F5A-DC8F-374B-BA1C-9CE905FF2BC1}">
      <dgm:prSet phldrT="[Text]" custT="1"/>
      <dgm:spPr/>
      <dgm:t>
        <a:bodyPr/>
        <a:lstStyle/>
        <a:p>
          <a:pPr>
            <a:lnSpc>
              <a:spcPct val="100000"/>
            </a:lnSpc>
          </a:pPr>
          <a:r>
            <a:rPr lang="en-US" sz="2200" dirty="0">
              <a:solidFill>
                <a:schemeClr val="tx1"/>
              </a:solidFill>
              <a:latin typeface="Aptos Display" panose="020B0004020202020204" pitchFamily="34" charset="0"/>
            </a:rPr>
            <a:t>Catechesis in a Stable Environment </a:t>
          </a:r>
        </a:p>
        <a:p>
          <a:pPr>
            <a:lnSpc>
              <a:spcPct val="100000"/>
            </a:lnSpc>
          </a:pPr>
          <a:r>
            <a:rPr lang="en-US" sz="2200" i="1" dirty="0">
              <a:solidFill>
                <a:schemeClr val="tx1"/>
              </a:solidFill>
              <a:latin typeface="Aptos Display" panose="020B0004020202020204" pitchFamily="34" charset="0"/>
            </a:rPr>
            <a:t>Continuity</a:t>
          </a:r>
        </a:p>
      </dgm:t>
    </dgm:pt>
    <dgm:pt modelId="{E25F0457-8FBC-434B-8B0A-F0906488C8FE}" type="parTrans" cxnId="{4E582127-9817-4649-917C-AB49A4597D43}">
      <dgm:prSet/>
      <dgm:spPr/>
      <dgm:t>
        <a:bodyPr/>
        <a:lstStyle/>
        <a:p>
          <a:endParaRPr lang="en-US"/>
        </a:p>
      </dgm:t>
    </dgm:pt>
    <dgm:pt modelId="{EC7E6F86-2CEF-3242-BF3C-14F08A2CCCC7}" type="sibTrans" cxnId="{4E582127-9817-4649-917C-AB49A4597D43}">
      <dgm:prSet/>
      <dgm:spPr/>
      <dgm:t>
        <a:bodyPr/>
        <a:lstStyle/>
        <a:p>
          <a:endParaRPr lang="en-US" dirty="0"/>
        </a:p>
      </dgm:t>
    </dgm:pt>
    <dgm:pt modelId="{EDE264D2-E7FE-C045-AFF9-BBC307587C5E}">
      <dgm:prSet phldrT="[Text]" custT="1"/>
      <dgm:spPr/>
      <dgm:t>
        <a:bodyPr/>
        <a:lstStyle/>
        <a:p>
          <a:pPr>
            <a:lnSpc>
              <a:spcPct val="100000"/>
            </a:lnSpc>
          </a:pPr>
          <a:r>
            <a:rPr lang="en-US" sz="2200" dirty="0">
              <a:solidFill>
                <a:schemeClr val="tx1"/>
              </a:solidFill>
              <a:latin typeface="Aptos Display" panose="020B0004020202020204" pitchFamily="34" charset="0"/>
            </a:rPr>
            <a:t>A Changing Context </a:t>
          </a:r>
        </a:p>
        <a:p>
          <a:pPr>
            <a:lnSpc>
              <a:spcPct val="100000"/>
            </a:lnSpc>
          </a:pPr>
          <a:r>
            <a:rPr lang="en-US" sz="1800" dirty="0">
              <a:solidFill>
                <a:schemeClr val="tx1"/>
              </a:solidFill>
              <a:latin typeface="Aptos Display" panose="020B0004020202020204" pitchFamily="34" charset="0"/>
            </a:rPr>
            <a:t>Social, Cultural, Economic, Demographic</a:t>
          </a:r>
        </a:p>
        <a:p>
          <a:pPr>
            <a:lnSpc>
              <a:spcPct val="100000"/>
            </a:lnSpc>
          </a:pPr>
          <a:r>
            <a:rPr lang="en-US" sz="2200" i="1" dirty="0">
              <a:solidFill>
                <a:schemeClr val="tx1"/>
              </a:solidFill>
              <a:latin typeface="Aptos Display" panose="020B0004020202020204" pitchFamily="34" charset="0"/>
            </a:rPr>
            <a:t>Liminality</a:t>
          </a:r>
          <a:endParaRPr lang="en-US" sz="2200" dirty="0">
            <a:solidFill>
              <a:schemeClr val="tx1"/>
            </a:solidFill>
            <a:latin typeface="Aptos Display" panose="020B0004020202020204" pitchFamily="34" charset="0"/>
          </a:endParaRPr>
        </a:p>
      </dgm:t>
    </dgm:pt>
    <dgm:pt modelId="{4F188877-CB9D-1244-AC43-0F8AC853568B}" type="parTrans" cxnId="{32417419-ABD9-C944-8C03-AC8DC9B661F3}">
      <dgm:prSet/>
      <dgm:spPr/>
      <dgm:t>
        <a:bodyPr/>
        <a:lstStyle/>
        <a:p>
          <a:endParaRPr lang="en-US"/>
        </a:p>
      </dgm:t>
    </dgm:pt>
    <dgm:pt modelId="{9E045BCE-5DA6-3948-AFAC-7C0EBEC01068}" type="sibTrans" cxnId="{32417419-ABD9-C944-8C03-AC8DC9B661F3}">
      <dgm:prSet/>
      <dgm:spPr/>
      <dgm:t>
        <a:bodyPr/>
        <a:lstStyle/>
        <a:p>
          <a:endParaRPr lang="en-US" dirty="0"/>
        </a:p>
      </dgm:t>
    </dgm:pt>
    <dgm:pt modelId="{F8BC6E3A-C631-7146-BCA2-743348D6DAF9}">
      <dgm:prSet phldrT="[Text]" custT="1"/>
      <dgm:spPr/>
      <dgm:t>
        <a:bodyPr/>
        <a:lstStyle/>
        <a:p>
          <a:pPr>
            <a:lnSpc>
              <a:spcPct val="100000"/>
            </a:lnSpc>
          </a:pPr>
          <a:r>
            <a:rPr lang="en-US" sz="2200" dirty="0">
              <a:solidFill>
                <a:schemeClr val="tx1"/>
              </a:solidFill>
              <a:latin typeface="Aptos Display" panose="020B0004020202020204" pitchFamily="34" charset="0"/>
            </a:rPr>
            <a:t>Catechesis in a New Context</a:t>
          </a:r>
        </a:p>
        <a:p>
          <a:pPr>
            <a:lnSpc>
              <a:spcPct val="100000"/>
            </a:lnSpc>
          </a:pPr>
          <a:r>
            <a:rPr lang="en-US" sz="2200" i="1" dirty="0">
              <a:solidFill>
                <a:schemeClr val="tx1"/>
              </a:solidFill>
              <a:latin typeface="Aptos Display" panose="020B0004020202020204" pitchFamily="34" charset="0"/>
            </a:rPr>
            <a:t>Emergence</a:t>
          </a:r>
        </a:p>
      </dgm:t>
    </dgm:pt>
    <dgm:pt modelId="{26DB5F7D-509C-2C4C-8839-0E8145D37326}" type="parTrans" cxnId="{C49ED7DE-CF2E-9546-8F49-2426CBFFF2F0}">
      <dgm:prSet/>
      <dgm:spPr/>
      <dgm:t>
        <a:bodyPr/>
        <a:lstStyle/>
        <a:p>
          <a:endParaRPr lang="en-US"/>
        </a:p>
      </dgm:t>
    </dgm:pt>
    <dgm:pt modelId="{F7AE4569-2F4A-B542-9C58-ECAC1F9DDB80}" type="sibTrans" cxnId="{C49ED7DE-CF2E-9546-8F49-2426CBFFF2F0}">
      <dgm:prSet/>
      <dgm:spPr/>
      <dgm:t>
        <a:bodyPr/>
        <a:lstStyle/>
        <a:p>
          <a:endParaRPr lang="en-US"/>
        </a:p>
      </dgm:t>
    </dgm:pt>
    <dgm:pt modelId="{79352979-C5A0-E34A-A651-7CFC37E78250}" type="pres">
      <dgm:prSet presAssocID="{28AB868A-470C-5745-B191-61CA2427842F}" presName="Name0" presStyleCnt="0">
        <dgm:presLayoutVars>
          <dgm:dir/>
          <dgm:resizeHandles val="exact"/>
        </dgm:presLayoutVars>
      </dgm:prSet>
      <dgm:spPr/>
    </dgm:pt>
    <dgm:pt modelId="{B1B68895-96A2-2648-967F-8111D59EBCC7}" type="pres">
      <dgm:prSet presAssocID="{76556F5A-DC8F-374B-BA1C-9CE905FF2BC1}" presName="node" presStyleLbl="node1" presStyleIdx="0" presStyleCnt="3" custScaleY="167117">
        <dgm:presLayoutVars>
          <dgm:bulletEnabled val="1"/>
        </dgm:presLayoutVars>
      </dgm:prSet>
      <dgm:spPr/>
    </dgm:pt>
    <dgm:pt modelId="{9565EA8B-3786-3E42-8F0E-E318B3A88CEB}" type="pres">
      <dgm:prSet presAssocID="{EC7E6F86-2CEF-3242-BF3C-14F08A2CCCC7}" presName="sibTrans" presStyleLbl="sibTrans2D1" presStyleIdx="0" presStyleCnt="2"/>
      <dgm:spPr/>
    </dgm:pt>
    <dgm:pt modelId="{A2F6E170-F6B3-3046-8DE0-3266439AFB54}" type="pres">
      <dgm:prSet presAssocID="{EC7E6F86-2CEF-3242-BF3C-14F08A2CCCC7}" presName="connectorText" presStyleLbl="sibTrans2D1" presStyleIdx="0" presStyleCnt="2"/>
      <dgm:spPr/>
    </dgm:pt>
    <dgm:pt modelId="{15C5BF03-C4BC-4C44-A4BC-44E514896F64}" type="pres">
      <dgm:prSet presAssocID="{EDE264D2-E7FE-C045-AFF9-BBC307587C5E}" presName="node" presStyleLbl="node1" presStyleIdx="1" presStyleCnt="3" custScaleX="116758" custScaleY="167117">
        <dgm:presLayoutVars>
          <dgm:bulletEnabled val="1"/>
        </dgm:presLayoutVars>
      </dgm:prSet>
      <dgm:spPr/>
    </dgm:pt>
    <dgm:pt modelId="{3D42BED5-73C9-F44B-9278-48C06AF6094B}" type="pres">
      <dgm:prSet presAssocID="{9E045BCE-5DA6-3948-AFAC-7C0EBEC01068}" presName="sibTrans" presStyleLbl="sibTrans2D1" presStyleIdx="1" presStyleCnt="2"/>
      <dgm:spPr/>
    </dgm:pt>
    <dgm:pt modelId="{C597B08C-2372-F041-8244-5447F56B4EF2}" type="pres">
      <dgm:prSet presAssocID="{9E045BCE-5DA6-3948-AFAC-7C0EBEC01068}" presName="connectorText" presStyleLbl="sibTrans2D1" presStyleIdx="1" presStyleCnt="2"/>
      <dgm:spPr/>
    </dgm:pt>
    <dgm:pt modelId="{A22CDEDD-EC0B-4741-9416-F31000FCAF60}" type="pres">
      <dgm:prSet presAssocID="{F8BC6E3A-C631-7146-BCA2-743348D6DAF9}" presName="node" presStyleLbl="node1" presStyleIdx="2" presStyleCnt="3" custScaleY="167117">
        <dgm:presLayoutVars>
          <dgm:bulletEnabled val="1"/>
        </dgm:presLayoutVars>
      </dgm:prSet>
      <dgm:spPr/>
    </dgm:pt>
  </dgm:ptLst>
  <dgm:cxnLst>
    <dgm:cxn modelId="{C516ED16-4A08-6C47-930C-F3D0366C7F78}" type="presOf" srcId="{EC7E6F86-2CEF-3242-BF3C-14F08A2CCCC7}" destId="{A2F6E170-F6B3-3046-8DE0-3266439AFB54}" srcOrd="1" destOrd="0" presId="urn:microsoft.com/office/officeart/2005/8/layout/process1"/>
    <dgm:cxn modelId="{32417419-ABD9-C944-8C03-AC8DC9B661F3}" srcId="{28AB868A-470C-5745-B191-61CA2427842F}" destId="{EDE264D2-E7FE-C045-AFF9-BBC307587C5E}" srcOrd="1" destOrd="0" parTransId="{4F188877-CB9D-1244-AC43-0F8AC853568B}" sibTransId="{9E045BCE-5DA6-3948-AFAC-7C0EBEC01068}"/>
    <dgm:cxn modelId="{4E582127-9817-4649-917C-AB49A4597D43}" srcId="{28AB868A-470C-5745-B191-61CA2427842F}" destId="{76556F5A-DC8F-374B-BA1C-9CE905FF2BC1}" srcOrd="0" destOrd="0" parTransId="{E25F0457-8FBC-434B-8B0A-F0906488C8FE}" sibTransId="{EC7E6F86-2CEF-3242-BF3C-14F08A2CCCC7}"/>
    <dgm:cxn modelId="{34B7674D-758D-0C4E-80E9-DCF053B03CA9}" type="presOf" srcId="{9E045BCE-5DA6-3948-AFAC-7C0EBEC01068}" destId="{C597B08C-2372-F041-8244-5447F56B4EF2}" srcOrd="1" destOrd="0" presId="urn:microsoft.com/office/officeart/2005/8/layout/process1"/>
    <dgm:cxn modelId="{2974B475-9108-B64A-9D1E-755ACAB1166C}" type="presOf" srcId="{EDE264D2-E7FE-C045-AFF9-BBC307587C5E}" destId="{15C5BF03-C4BC-4C44-A4BC-44E514896F64}" srcOrd="0" destOrd="0" presId="urn:microsoft.com/office/officeart/2005/8/layout/process1"/>
    <dgm:cxn modelId="{37856D7C-C624-A342-B493-8364355F6FA8}" type="presOf" srcId="{28AB868A-470C-5745-B191-61CA2427842F}" destId="{79352979-C5A0-E34A-A651-7CFC37E78250}" srcOrd="0" destOrd="0" presId="urn:microsoft.com/office/officeart/2005/8/layout/process1"/>
    <dgm:cxn modelId="{BE2BDF7E-6AC0-2842-B4D8-8D839AE2CECF}" type="presOf" srcId="{EC7E6F86-2CEF-3242-BF3C-14F08A2CCCC7}" destId="{9565EA8B-3786-3E42-8F0E-E318B3A88CEB}" srcOrd="0" destOrd="0" presId="urn:microsoft.com/office/officeart/2005/8/layout/process1"/>
    <dgm:cxn modelId="{8EE2F684-A429-AB4F-A907-D7CEDA123051}" type="presOf" srcId="{F8BC6E3A-C631-7146-BCA2-743348D6DAF9}" destId="{A22CDEDD-EC0B-4741-9416-F31000FCAF60}" srcOrd="0" destOrd="0" presId="urn:microsoft.com/office/officeart/2005/8/layout/process1"/>
    <dgm:cxn modelId="{72D48C93-2200-4140-A118-BF5C6AEF4913}" type="presOf" srcId="{9E045BCE-5DA6-3948-AFAC-7C0EBEC01068}" destId="{3D42BED5-73C9-F44B-9278-48C06AF6094B}" srcOrd="0" destOrd="0" presId="urn:microsoft.com/office/officeart/2005/8/layout/process1"/>
    <dgm:cxn modelId="{401AD8BB-135B-0B41-8764-8051D0FD22C0}" type="presOf" srcId="{76556F5A-DC8F-374B-BA1C-9CE905FF2BC1}" destId="{B1B68895-96A2-2648-967F-8111D59EBCC7}" srcOrd="0" destOrd="0" presId="urn:microsoft.com/office/officeart/2005/8/layout/process1"/>
    <dgm:cxn modelId="{C49ED7DE-CF2E-9546-8F49-2426CBFFF2F0}" srcId="{28AB868A-470C-5745-B191-61CA2427842F}" destId="{F8BC6E3A-C631-7146-BCA2-743348D6DAF9}" srcOrd="2" destOrd="0" parTransId="{26DB5F7D-509C-2C4C-8839-0E8145D37326}" sibTransId="{F7AE4569-2F4A-B542-9C58-ECAC1F9DDB80}"/>
    <dgm:cxn modelId="{7B967C92-3DC4-1145-97FB-958AB88DAE1A}" type="presParOf" srcId="{79352979-C5A0-E34A-A651-7CFC37E78250}" destId="{B1B68895-96A2-2648-967F-8111D59EBCC7}" srcOrd="0" destOrd="0" presId="urn:microsoft.com/office/officeart/2005/8/layout/process1"/>
    <dgm:cxn modelId="{845819F7-0EC1-4D40-AF80-1E08DC54D8EC}" type="presParOf" srcId="{79352979-C5A0-E34A-A651-7CFC37E78250}" destId="{9565EA8B-3786-3E42-8F0E-E318B3A88CEB}" srcOrd="1" destOrd="0" presId="urn:microsoft.com/office/officeart/2005/8/layout/process1"/>
    <dgm:cxn modelId="{D31BE3EB-DF21-EA41-8ABE-6365284E9FC3}" type="presParOf" srcId="{9565EA8B-3786-3E42-8F0E-E318B3A88CEB}" destId="{A2F6E170-F6B3-3046-8DE0-3266439AFB54}" srcOrd="0" destOrd="0" presId="urn:microsoft.com/office/officeart/2005/8/layout/process1"/>
    <dgm:cxn modelId="{8C5E88A9-4F9A-6443-9518-9557997B5296}" type="presParOf" srcId="{79352979-C5A0-E34A-A651-7CFC37E78250}" destId="{15C5BF03-C4BC-4C44-A4BC-44E514896F64}" srcOrd="2" destOrd="0" presId="urn:microsoft.com/office/officeart/2005/8/layout/process1"/>
    <dgm:cxn modelId="{F19FAF54-6254-F746-A549-5386FE91BCFF}" type="presParOf" srcId="{79352979-C5A0-E34A-A651-7CFC37E78250}" destId="{3D42BED5-73C9-F44B-9278-48C06AF6094B}" srcOrd="3" destOrd="0" presId="urn:microsoft.com/office/officeart/2005/8/layout/process1"/>
    <dgm:cxn modelId="{6AF3F521-E2C1-3B44-9A9F-5B75EBC632FB}" type="presParOf" srcId="{3D42BED5-73C9-F44B-9278-48C06AF6094B}" destId="{C597B08C-2372-F041-8244-5447F56B4EF2}" srcOrd="0" destOrd="0" presId="urn:microsoft.com/office/officeart/2005/8/layout/process1"/>
    <dgm:cxn modelId="{C7FEB9A3-A485-E645-BD0A-2CEEDE4C672F}" type="presParOf" srcId="{79352979-C5A0-E34A-A651-7CFC37E78250}" destId="{A22CDEDD-EC0B-4741-9416-F31000FCAF6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2043CA-959C-1F4D-992D-C69803F84396}" type="doc">
      <dgm:prSet loTypeId="urn:microsoft.com/office/officeart/2005/8/layout/hProcess9" loCatId="" qsTypeId="urn:microsoft.com/office/officeart/2005/8/quickstyle/simple3" qsCatId="simple" csTypeId="urn:microsoft.com/office/officeart/2005/8/colors/colorful2" csCatId="colorful" phldr="1"/>
      <dgm:spPr/>
    </dgm:pt>
    <dgm:pt modelId="{35501821-876A-4E4E-B400-D3BD4AF4123E}">
      <dgm:prSet phldrT="[Text]"/>
      <dgm:spPr/>
      <dgm:t>
        <a:bodyPr/>
        <a:lstStyle/>
        <a:p>
          <a:r>
            <a:rPr lang="en-US" b="1" i="0" dirty="0">
              <a:latin typeface="Calibri"/>
              <a:cs typeface="Calibri"/>
            </a:rPr>
            <a:t>Empathize</a:t>
          </a:r>
        </a:p>
      </dgm:t>
    </dgm:pt>
    <dgm:pt modelId="{DB54A141-5D99-A448-9715-848106BF19B7}" type="parTrans" cxnId="{3EF33892-7034-B445-9DB3-DE9CDC3E1662}">
      <dgm:prSet/>
      <dgm:spPr/>
      <dgm:t>
        <a:bodyPr/>
        <a:lstStyle/>
        <a:p>
          <a:endParaRPr lang="en-US"/>
        </a:p>
      </dgm:t>
    </dgm:pt>
    <dgm:pt modelId="{2E121F81-D97C-BF4D-AD4C-3796621F4F86}" type="sibTrans" cxnId="{3EF33892-7034-B445-9DB3-DE9CDC3E1662}">
      <dgm:prSet/>
      <dgm:spPr/>
      <dgm:t>
        <a:bodyPr/>
        <a:lstStyle/>
        <a:p>
          <a:endParaRPr lang="en-US"/>
        </a:p>
      </dgm:t>
    </dgm:pt>
    <dgm:pt modelId="{6A485A8D-F891-E446-A518-D6235A68319B}">
      <dgm:prSet phldrT="[Text]"/>
      <dgm:spPr/>
      <dgm:t>
        <a:bodyPr/>
        <a:lstStyle/>
        <a:p>
          <a:r>
            <a:rPr lang="en-US" b="1" i="0" dirty="0">
              <a:latin typeface="Calibri"/>
              <a:cs typeface="Calibri"/>
            </a:rPr>
            <a:t>Define</a:t>
          </a:r>
        </a:p>
      </dgm:t>
    </dgm:pt>
    <dgm:pt modelId="{C22D1D5C-6B43-E24D-855A-172DA8E553EE}" type="parTrans" cxnId="{CD409B4D-5DB2-0242-8CAB-2A52BAC11D7F}">
      <dgm:prSet/>
      <dgm:spPr/>
      <dgm:t>
        <a:bodyPr/>
        <a:lstStyle/>
        <a:p>
          <a:endParaRPr lang="en-US"/>
        </a:p>
      </dgm:t>
    </dgm:pt>
    <dgm:pt modelId="{DDC91667-56BF-414B-B8EC-1F43351C897F}" type="sibTrans" cxnId="{CD409B4D-5DB2-0242-8CAB-2A52BAC11D7F}">
      <dgm:prSet/>
      <dgm:spPr/>
      <dgm:t>
        <a:bodyPr/>
        <a:lstStyle/>
        <a:p>
          <a:endParaRPr lang="en-US"/>
        </a:p>
      </dgm:t>
    </dgm:pt>
    <dgm:pt modelId="{B1EB4C86-79F8-C14C-9A47-05A033320807}">
      <dgm:prSet phldrT="[Text]"/>
      <dgm:spPr/>
      <dgm:t>
        <a:bodyPr/>
        <a:lstStyle/>
        <a:p>
          <a:r>
            <a:rPr lang="en-US" b="1" i="0" dirty="0">
              <a:latin typeface="Calibri"/>
              <a:cs typeface="Calibri"/>
            </a:rPr>
            <a:t>Ideate</a:t>
          </a:r>
        </a:p>
      </dgm:t>
    </dgm:pt>
    <dgm:pt modelId="{A84939C3-CE24-9645-9177-CE57652AC07E}" type="parTrans" cxnId="{D391D090-0283-ED41-8FA9-C4CE17B74D46}">
      <dgm:prSet/>
      <dgm:spPr/>
      <dgm:t>
        <a:bodyPr/>
        <a:lstStyle/>
        <a:p>
          <a:endParaRPr lang="en-US"/>
        </a:p>
      </dgm:t>
    </dgm:pt>
    <dgm:pt modelId="{9D62CA1C-5A85-1B48-9A5B-5CA670F36D77}" type="sibTrans" cxnId="{D391D090-0283-ED41-8FA9-C4CE17B74D46}">
      <dgm:prSet/>
      <dgm:spPr/>
      <dgm:t>
        <a:bodyPr/>
        <a:lstStyle/>
        <a:p>
          <a:endParaRPr lang="en-US"/>
        </a:p>
      </dgm:t>
    </dgm:pt>
    <dgm:pt modelId="{B681A2F7-037B-8C4C-B5C6-608D813F1FDB}">
      <dgm:prSet phldrT="[Text]"/>
      <dgm:spPr/>
      <dgm:t>
        <a:bodyPr/>
        <a:lstStyle/>
        <a:p>
          <a:r>
            <a:rPr lang="en-US" b="1" i="0" dirty="0">
              <a:latin typeface="Calibri"/>
              <a:cs typeface="Calibri"/>
            </a:rPr>
            <a:t>Test</a:t>
          </a:r>
        </a:p>
      </dgm:t>
    </dgm:pt>
    <dgm:pt modelId="{5B770052-8AA3-FB4B-BC82-784378D6CCEA}" type="parTrans" cxnId="{10715ECE-4460-2D43-8615-E0EEA3D06FBF}">
      <dgm:prSet/>
      <dgm:spPr/>
      <dgm:t>
        <a:bodyPr/>
        <a:lstStyle/>
        <a:p>
          <a:endParaRPr lang="en-US"/>
        </a:p>
      </dgm:t>
    </dgm:pt>
    <dgm:pt modelId="{06AB4425-89AD-D647-88F3-7A6CE9B252F9}" type="sibTrans" cxnId="{10715ECE-4460-2D43-8615-E0EEA3D06FBF}">
      <dgm:prSet/>
      <dgm:spPr/>
      <dgm:t>
        <a:bodyPr/>
        <a:lstStyle/>
        <a:p>
          <a:endParaRPr lang="en-US"/>
        </a:p>
      </dgm:t>
    </dgm:pt>
    <dgm:pt modelId="{5A7EF858-C49B-3840-BF93-F9EFC3D1A6C5}">
      <dgm:prSet phldrT="[Text]"/>
      <dgm:spPr/>
      <dgm:t>
        <a:bodyPr/>
        <a:lstStyle/>
        <a:p>
          <a:r>
            <a:rPr lang="en-US" b="1" i="0" dirty="0">
              <a:latin typeface="Calibri"/>
              <a:cs typeface="Calibri"/>
            </a:rPr>
            <a:t>Prototype</a:t>
          </a:r>
        </a:p>
      </dgm:t>
    </dgm:pt>
    <dgm:pt modelId="{9D589689-1AF4-3349-9519-06C478EAE584}" type="parTrans" cxnId="{BAB4EC55-5570-9646-A7C6-FD78B49D0C83}">
      <dgm:prSet/>
      <dgm:spPr/>
      <dgm:t>
        <a:bodyPr/>
        <a:lstStyle/>
        <a:p>
          <a:endParaRPr lang="en-US"/>
        </a:p>
      </dgm:t>
    </dgm:pt>
    <dgm:pt modelId="{16C4BBF2-4935-8249-B6EA-0EA1F0D03443}" type="sibTrans" cxnId="{BAB4EC55-5570-9646-A7C6-FD78B49D0C83}">
      <dgm:prSet/>
      <dgm:spPr/>
      <dgm:t>
        <a:bodyPr/>
        <a:lstStyle/>
        <a:p>
          <a:endParaRPr lang="en-US"/>
        </a:p>
      </dgm:t>
    </dgm:pt>
    <dgm:pt modelId="{93A33535-8C91-284B-A969-90C3542A50BE}" type="pres">
      <dgm:prSet presAssocID="{132043CA-959C-1F4D-992D-C69803F84396}" presName="CompostProcess" presStyleCnt="0">
        <dgm:presLayoutVars>
          <dgm:dir/>
          <dgm:resizeHandles val="exact"/>
        </dgm:presLayoutVars>
      </dgm:prSet>
      <dgm:spPr/>
    </dgm:pt>
    <dgm:pt modelId="{9C6DFAD3-98C7-854F-8DB4-2BD211BDF104}" type="pres">
      <dgm:prSet presAssocID="{132043CA-959C-1F4D-992D-C69803F84396}" presName="arrow" presStyleLbl="bgShp" presStyleIdx="0" presStyleCnt="1"/>
      <dgm:spPr/>
    </dgm:pt>
    <dgm:pt modelId="{D651C236-D4A8-C242-B16A-C292C455AE6C}" type="pres">
      <dgm:prSet presAssocID="{132043CA-959C-1F4D-992D-C69803F84396}" presName="linearProcess" presStyleCnt="0"/>
      <dgm:spPr/>
    </dgm:pt>
    <dgm:pt modelId="{F5914093-774C-C342-BD57-5C03354E0DC4}" type="pres">
      <dgm:prSet presAssocID="{35501821-876A-4E4E-B400-D3BD4AF4123E}" presName="textNode" presStyleLbl="node1" presStyleIdx="0" presStyleCnt="5">
        <dgm:presLayoutVars>
          <dgm:bulletEnabled val="1"/>
        </dgm:presLayoutVars>
      </dgm:prSet>
      <dgm:spPr/>
    </dgm:pt>
    <dgm:pt modelId="{3F100487-9879-A440-BC74-93F2F4EAB859}" type="pres">
      <dgm:prSet presAssocID="{2E121F81-D97C-BF4D-AD4C-3796621F4F86}" presName="sibTrans" presStyleCnt="0"/>
      <dgm:spPr/>
    </dgm:pt>
    <dgm:pt modelId="{76E99C8C-9A36-674F-86A5-54CB5EFCBB4B}" type="pres">
      <dgm:prSet presAssocID="{6A485A8D-F891-E446-A518-D6235A68319B}" presName="textNode" presStyleLbl="node1" presStyleIdx="1" presStyleCnt="5">
        <dgm:presLayoutVars>
          <dgm:bulletEnabled val="1"/>
        </dgm:presLayoutVars>
      </dgm:prSet>
      <dgm:spPr/>
    </dgm:pt>
    <dgm:pt modelId="{4FF02684-BA67-DE4D-98DF-F71E23D5A0D7}" type="pres">
      <dgm:prSet presAssocID="{DDC91667-56BF-414B-B8EC-1F43351C897F}" presName="sibTrans" presStyleCnt="0"/>
      <dgm:spPr/>
    </dgm:pt>
    <dgm:pt modelId="{9AB8DC80-E29F-3E47-86DA-A36E486F7263}" type="pres">
      <dgm:prSet presAssocID="{B1EB4C86-79F8-C14C-9A47-05A033320807}" presName="textNode" presStyleLbl="node1" presStyleIdx="2" presStyleCnt="5" custLinFactNeighborX="26272">
        <dgm:presLayoutVars>
          <dgm:bulletEnabled val="1"/>
        </dgm:presLayoutVars>
      </dgm:prSet>
      <dgm:spPr/>
    </dgm:pt>
    <dgm:pt modelId="{B983D3F6-3374-7F4B-BC62-3E8514BF1C3D}" type="pres">
      <dgm:prSet presAssocID="{9D62CA1C-5A85-1B48-9A5B-5CA670F36D77}" presName="sibTrans" presStyleCnt="0"/>
      <dgm:spPr/>
    </dgm:pt>
    <dgm:pt modelId="{67AA9A5F-8742-D24E-B5CB-F0B500E28E8F}" type="pres">
      <dgm:prSet presAssocID="{5A7EF858-C49B-3840-BF93-F9EFC3D1A6C5}" presName="textNode" presStyleLbl="node1" presStyleIdx="3" presStyleCnt="5">
        <dgm:presLayoutVars>
          <dgm:bulletEnabled val="1"/>
        </dgm:presLayoutVars>
      </dgm:prSet>
      <dgm:spPr/>
    </dgm:pt>
    <dgm:pt modelId="{7AF521FE-6568-204F-A3EC-FE0CC90D5B66}" type="pres">
      <dgm:prSet presAssocID="{16C4BBF2-4935-8249-B6EA-0EA1F0D03443}" presName="sibTrans" presStyleCnt="0"/>
      <dgm:spPr/>
    </dgm:pt>
    <dgm:pt modelId="{D8870A34-4AB8-914F-8333-B99D7C9ED8C7}" type="pres">
      <dgm:prSet presAssocID="{B681A2F7-037B-8C4C-B5C6-608D813F1FDB}" presName="textNode" presStyleLbl="node1" presStyleIdx="4" presStyleCnt="5">
        <dgm:presLayoutVars>
          <dgm:bulletEnabled val="1"/>
        </dgm:presLayoutVars>
      </dgm:prSet>
      <dgm:spPr/>
    </dgm:pt>
  </dgm:ptLst>
  <dgm:cxnLst>
    <dgm:cxn modelId="{766DC138-923C-CB4A-AAAD-9BD1343AB910}" type="presOf" srcId="{B681A2F7-037B-8C4C-B5C6-608D813F1FDB}" destId="{D8870A34-4AB8-914F-8333-B99D7C9ED8C7}" srcOrd="0" destOrd="0" presId="urn:microsoft.com/office/officeart/2005/8/layout/hProcess9"/>
    <dgm:cxn modelId="{5AF21F4A-334F-C04C-BF11-08477E3476C2}" type="presOf" srcId="{B1EB4C86-79F8-C14C-9A47-05A033320807}" destId="{9AB8DC80-E29F-3E47-86DA-A36E486F7263}" srcOrd="0" destOrd="0" presId="urn:microsoft.com/office/officeart/2005/8/layout/hProcess9"/>
    <dgm:cxn modelId="{CD409B4D-5DB2-0242-8CAB-2A52BAC11D7F}" srcId="{132043CA-959C-1F4D-992D-C69803F84396}" destId="{6A485A8D-F891-E446-A518-D6235A68319B}" srcOrd="1" destOrd="0" parTransId="{C22D1D5C-6B43-E24D-855A-172DA8E553EE}" sibTransId="{DDC91667-56BF-414B-B8EC-1F43351C897F}"/>
    <dgm:cxn modelId="{BAB4EC55-5570-9646-A7C6-FD78B49D0C83}" srcId="{132043CA-959C-1F4D-992D-C69803F84396}" destId="{5A7EF858-C49B-3840-BF93-F9EFC3D1A6C5}" srcOrd="3" destOrd="0" parTransId="{9D589689-1AF4-3349-9519-06C478EAE584}" sibTransId="{16C4BBF2-4935-8249-B6EA-0EA1F0D03443}"/>
    <dgm:cxn modelId="{65CEB458-F51A-2C48-A301-BED9267B40F2}" type="presOf" srcId="{35501821-876A-4E4E-B400-D3BD4AF4123E}" destId="{F5914093-774C-C342-BD57-5C03354E0DC4}" srcOrd="0" destOrd="0" presId="urn:microsoft.com/office/officeart/2005/8/layout/hProcess9"/>
    <dgm:cxn modelId="{E3FFDA5E-FEAB-D142-931F-0CF7749299CB}" type="presOf" srcId="{132043CA-959C-1F4D-992D-C69803F84396}" destId="{93A33535-8C91-284B-A969-90C3542A50BE}" srcOrd="0" destOrd="0" presId="urn:microsoft.com/office/officeart/2005/8/layout/hProcess9"/>
    <dgm:cxn modelId="{C9CD597A-402B-354F-82F4-045497B44DE8}" type="presOf" srcId="{5A7EF858-C49B-3840-BF93-F9EFC3D1A6C5}" destId="{67AA9A5F-8742-D24E-B5CB-F0B500E28E8F}" srcOrd="0" destOrd="0" presId="urn:microsoft.com/office/officeart/2005/8/layout/hProcess9"/>
    <dgm:cxn modelId="{D391D090-0283-ED41-8FA9-C4CE17B74D46}" srcId="{132043CA-959C-1F4D-992D-C69803F84396}" destId="{B1EB4C86-79F8-C14C-9A47-05A033320807}" srcOrd="2" destOrd="0" parTransId="{A84939C3-CE24-9645-9177-CE57652AC07E}" sibTransId="{9D62CA1C-5A85-1B48-9A5B-5CA670F36D77}"/>
    <dgm:cxn modelId="{3EF33892-7034-B445-9DB3-DE9CDC3E1662}" srcId="{132043CA-959C-1F4D-992D-C69803F84396}" destId="{35501821-876A-4E4E-B400-D3BD4AF4123E}" srcOrd="0" destOrd="0" parTransId="{DB54A141-5D99-A448-9715-848106BF19B7}" sibTransId="{2E121F81-D97C-BF4D-AD4C-3796621F4F86}"/>
    <dgm:cxn modelId="{10715ECE-4460-2D43-8615-E0EEA3D06FBF}" srcId="{132043CA-959C-1F4D-992D-C69803F84396}" destId="{B681A2F7-037B-8C4C-B5C6-608D813F1FDB}" srcOrd="4" destOrd="0" parTransId="{5B770052-8AA3-FB4B-BC82-784378D6CCEA}" sibTransId="{06AB4425-89AD-D647-88F3-7A6CE9B252F9}"/>
    <dgm:cxn modelId="{4C8EF8D0-3D71-7843-8E1F-165220EB2992}" type="presOf" srcId="{6A485A8D-F891-E446-A518-D6235A68319B}" destId="{76E99C8C-9A36-674F-86A5-54CB5EFCBB4B}" srcOrd="0" destOrd="0" presId="urn:microsoft.com/office/officeart/2005/8/layout/hProcess9"/>
    <dgm:cxn modelId="{752C29D7-1F36-7D4F-80B7-47ADF087A3E6}" type="presParOf" srcId="{93A33535-8C91-284B-A969-90C3542A50BE}" destId="{9C6DFAD3-98C7-854F-8DB4-2BD211BDF104}" srcOrd="0" destOrd="0" presId="urn:microsoft.com/office/officeart/2005/8/layout/hProcess9"/>
    <dgm:cxn modelId="{8D9DD2B0-2BF4-3643-9F50-C00C1DAE2FA3}" type="presParOf" srcId="{93A33535-8C91-284B-A969-90C3542A50BE}" destId="{D651C236-D4A8-C242-B16A-C292C455AE6C}" srcOrd="1" destOrd="0" presId="urn:microsoft.com/office/officeart/2005/8/layout/hProcess9"/>
    <dgm:cxn modelId="{560E4655-7709-C141-8DF3-3586215285AC}" type="presParOf" srcId="{D651C236-D4A8-C242-B16A-C292C455AE6C}" destId="{F5914093-774C-C342-BD57-5C03354E0DC4}" srcOrd="0" destOrd="0" presId="urn:microsoft.com/office/officeart/2005/8/layout/hProcess9"/>
    <dgm:cxn modelId="{96551405-BFF0-B04A-AD16-BC34CE78550B}" type="presParOf" srcId="{D651C236-D4A8-C242-B16A-C292C455AE6C}" destId="{3F100487-9879-A440-BC74-93F2F4EAB859}" srcOrd="1" destOrd="0" presId="urn:microsoft.com/office/officeart/2005/8/layout/hProcess9"/>
    <dgm:cxn modelId="{C1000513-A8C0-5147-8E9C-31CDF1DDC56F}" type="presParOf" srcId="{D651C236-D4A8-C242-B16A-C292C455AE6C}" destId="{76E99C8C-9A36-674F-86A5-54CB5EFCBB4B}" srcOrd="2" destOrd="0" presId="urn:microsoft.com/office/officeart/2005/8/layout/hProcess9"/>
    <dgm:cxn modelId="{6D09B983-D52F-B542-AFE5-5F3C265A3CF2}" type="presParOf" srcId="{D651C236-D4A8-C242-B16A-C292C455AE6C}" destId="{4FF02684-BA67-DE4D-98DF-F71E23D5A0D7}" srcOrd="3" destOrd="0" presId="urn:microsoft.com/office/officeart/2005/8/layout/hProcess9"/>
    <dgm:cxn modelId="{CA077956-9D4D-E240-AD4B-49D0877F64C6}" type="presParOf" srcId="{D651C236-D4A8-C242-B16A-C292C455AE6C}" destId="{9AB8DC80-E29F-3E47-86DA-A36E486F7263}" srcOrd="4" destOrd="0" presId="urn:microsoft.com/office/officeart/2005/8/layout/hProcess9"/>
    <dgm:cxn modelId="{A5E25184-480B-5E4A-8121-688C9852474A}" type="presParOf" srcId="{D651C236-D4A8-C242-B16A-C292C455AE6C}" destId="{B983D3F6-3374-7F4B-BC62-3E8514BF1C3D}" srcOrd="5" destOrd="0" presId="urn:microsoft.com/office/officeart/2005/8/layout/hProcess9"/>
    <dgm:cxn modelId="{514CE516-1DAA-9A46-A259-6917687E87D8}" type="presParOf" srcId="{D651C236-D4A8-C242-B16A-C292C455AE6C}" destId="{67AA9A5F-8742-D24E-B5CB-F0B500E28E8F}" srcOrd="6" destOrd="0" presId="urn:microsoft.com/office/officeart/2005/8/layout/hProcess9"/>
    <dgm:cxn modelId="{D0891AED-7665-3046-8E37-B28B053703CF}" type="presParOf" srcId="{D651C236-D4A8-C242-B16A-C292C455AE6C}" destId="{7AF521FE-6568-204F-A3EC-FE0CC90D5B66}" srcOrd="7" destOrd="0" presId="urn:microsoft.com/office/officeart/2005/8/layout/hProcess9"/>
    <dgm:cxn modelId="{CA0EA03A-53C2-8C4B-ACAD-A89A7BB10568}" type="presParOf" srcId="{D651C236-D4A8-C242-B16A-C292C455AE6C}" destId="{D8870A34-4AB8-914F-8333-B99D7C9ED8C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76F81A-60C9-8942-8D28-0A4B01F4B596}" type="doc">
      <dgm:prSet loTypeId="urn:microsoft.com/office/officeart/2005/8/layout/default" loCatId="" qsTypeId="urn:microsoft.com/office/officeart/2005/8/quickstyle/simple3" qsCatId="simple" csTypeId="urn:microsoft.com/office/officeart/2005/8/colors/accent5_2" csCatId="accent5" phldr="1"/>
      <dgm:spPr/>
      <dgm:t>
        <a:bodyPr/>
        <a:lstStyle/>
        <a:p>
          <a:endParaRPr lang="en-US"/>
        </a:p>
      </dgm:t>
    </dgm:pt>
    <dgm:pt modelId="{5E824ED0-52F2-7C4A-B3BE-04353FDAC72D}">
      <dgm:prSet phldrT="[Text]" custT="1"/>
      <dgm:spPr/>
      <dgm:t>
        <a:bodyPr/>
        <a:lstStyle/>
        <a:p>
          <a:r>
            <a:rPr lang="en-US" sz="2000" dirty="0">
              <a:latin typeface="Aptos Display" panose="020B0004020202020204" pitchFamily="34" charset="0"/>
            </a:rPr>
            <a:t>Living Encounter with Jesus Christ</a:t>
          </a:r>
        </a:p>
      </dgm:t>
    </dgm:pt>
    <dgm:pt modelId="{EF23E3A0-6586-D246-AB0A-079524E989D6}" type="parTrans" cxnId="{771A6D18-A829-5343-95C5-150C264A5FDB}">
      <dgm:prSet/>
      <dgm:spPr/>
      <dgm:t>
        <a:bodyPr/>
        <a:lstStyle/>
        <a:p>
          <a:endParaRPr lang="en-US"/>
        </a:p>
      </dgm:t>
    </dgm:pt>
    <dgm:pt modelId="{5E6748B0-D680-2944-AA6A-FE8B9E3019B3}" type="sibTrans" cxnId="{771A6D18-A829-5343-95C5-150C264A5FDB}">
      <dgm:prSet/>
      <dgm:spPr/>
      <dgm:t>
        <a:bodyPr/>
        <a:lstStyle/>
        <a:p>
          <a:endParaRPr lang="en-US"/>
        </a:p>
      </dgm:t>
    </dgm:pt>
    <dgm:pt modelId="{2A09C59E-C4C3-A844-9285-5A8332CE5896}">
      <dgm:prSet phldrT="[Text]" custT="1"/>
      <dgm:spPr/>
      <dgm:t>
        <a:bodyPr/>
        <a:lstStyle/>
        <a:p>
          <a:r>
            <a:rPr lang="en-US" sz="2000" dirty="0">
              <a:latin typeface="Aptos Display" panose="020B0004020202020204" pitchFamily="34" charset="0"/>
            </a:rPr>
            <a:t>Holistic Formation: </a:t>
          </a:r>
        </a:p>
        <a:p>
          <a:r>
            <a:rPr lang="en-US" sz="2000" dirty="0">
              <a:latin typeface="Aptos Display" panose="020B0004020202020204" pitchFamily="34" charset="0"/>
            </a:rPr>
            <a:t>5 Tasks</a:t>
          </a:r>
        </a:p>
      </dgm:t>
    </dgm:pt>
    <dgm:pt modelId="{EF8DDC97-9377-1541-B674-56182630CAC5}" type="parTrans" cxnId="{8D6005C6-BEAE-BA4E-B646-25F85502C87E}">
      <dgm:prSet/>
      <dgm:spPr/>
      <dgm:t>
        <a:bodyPr/>
        <a:lstStyle/>
        <a:p>
          <a:endParaRPr lang="en-US"/>
        </a:p>
      </dgm:t>
    </dgm:pt>
    <dgm:pt modelId="{72E8C743-10DB-884B-BE5F-77CBD81B72B5}" type="sibTrans" cxnId="{8D6005C6-BEAE-BA4E-B646-25F85502C87E}">
      <dgm:prSet/>
      <dgm:spPr/>
      <dgm:t>
        <a:bodyPr/>
        <a:lstStyle/>
        <a:p>
          <a:endParaRPr lang="en-US"/>
        </a:p>
      </dgm:t>
    </dgm:pt>
    <dgm:pt modelId="{E1248111-2CF8-1448-A5D2-5F35F3AF6A44}">
      <dgm:prSet phldrT="[Text]" custT="1"/>
      <dgm:spPr/>
      <dgm:t>
        <a:bodyPr/>
        <a:lstStyle/>
        <a:p>
          <a:r>
            <a:rPr lang="en-US" sz="2000" dirty="0">
              <a:latin typeface="Aptos Display" panose="020B0004020202020204" pitchFamily="34" charset="0"/>
            </a:rPr>
            <a:t>Catechumenal Process</a:t>
          </a:r>
        </a:p>
      </dgm:t>
    </dgm:pt>
    <dgm:pt modelId="{384D246D-2D4F-FA4C-88D3-F8CD4E45C89D}" type="parTrans" cxnId="{1E3A611F-8781-524B-A8F1-E0898942040C}">
      <dgm:prSet/>
      <dgm:spPr/>
      <dgm:t>
        <a:bodyPr/>
        <a:lstStyle/>
        <a:p>
          <a:endParaRPr lang="en-US"/>
        </a:p>
      </dgm:t>
    </dgm:pt>
    <dgm:pt modelId="{46B28C91-FE0D-8E46-8E80-03720E8C4B46}" type="sibTrans" cxnId="{1E3A611F-8781-524B-A8F1-E0898942040C}">
      <dgm:prSet/>
      <dgm:spPr/>
      <dgm:t>
        <a:bodyPr/>
        <a:lstStyle/>
        <a:p>
          <a:endParaRPr lang="en-US"/>
        </a:p>
      </dgm:t>
    </dgm:pt>
    <dgm:pt modelId="{91D4F2C6-8FB4-F749-9C15-7DC29DF71376}">
      <dgm:prSet phldrT="[Text]" custT="1"/>
      <dgm:spPr/>
      <dgm:t>
        <a:bodyPr/>
        <a:lstStyle/>
        <a:p>
          <a:r>
            <a:rPr lang="en-US" sz="2000" dirty="0">
              <a:latin typeface="Aptos Display" panose="020B0004020202020204" pitchFamily="34" charset="0"/>
            </a:rPr>
            <a:t>Inter-generational </a:t>
          </a:r>
        </a:p>
      </dgm:t>
    </dgm:pt>
    <dgm:pt modelId="{A84F5CBF-8634-274B-AB3D-C22220109BE2}" type="parTrans" cxnId="{A31A55F8-7EBD-2F42-80F5-151F7CEB4336}">
      <dgm:prSet/>
      <dgm:spPr/>
      <dgm:t>
        <a:bodyPr/>
        <a:lstStyle/>
        <a:p>
          <a:endParaRPr lang="en-US"/>
        </a:p>
      </dgm:t>
    </dgm:pt>
    <dgm:pt modelId="{6712420F-A9D9-1D4A-A758-818623937C5B}" type="sibTrans" cxnId="{A31A55F8-7EBD-2F42-80F5-151F7CEB4336}">
      <dgm:prSet/>
      <dgm:spPr/>
      <dgm:t>
        <a:bodyPr/>
        <a:lstStyle/>
        <a:p>
          <a:endParaRPr lang="en-US"/>
        </a:p>
      </dgm:t>
    </dgm:pt>
    <dgm:pt modelId="{DA265761-798F-AD43-BE7F-B98A5D9121C2}">
      <dgm:prSet phldrT="[Text]" custT="1"/>
      <dgm:spPr/>
      <dgm:t>
        <a:bodyPr/>
        <a:lstStyle/>
        <a:p>
          <a:r>
            <a:rPr lang="en-US" sz="2000" dirty="0">
              <a:latin typeface="Aptos Display" panose="020B0004020202020204" pitchFamily="34" charset="0"/>
            </a:rPr>
            <a:t>Family and Home</a:t>
          </a:r>
        </a:p>
      </dgm:t>
    </dgm:pt>
    <dgm:pt modelId="{250B4936-D627-1B47-AD77-76C14404453B}" type="parTrans" cxnId="{CE19512F-391A-9E4E-8C93-A541A9D19CEF}">
      <dgm:prSet/>
      <dgm:spPr/>
      <dgm:t>
        <a:bodyPr/>
        <a:lstStyle/>
        <a:p>
          <a:endParaRPr lang="en-US"/>
        </a:p>
      </dgm:t>
    </dgm:pt>
    <dgm:pt modelId="{A91AFED6-3EAF-7B44-8B37-D945BB9B74B3}" type="sibTrans" cxnId="{CE19512F-391A-9E4E-8C93-A541A9D19CEF}">
      <dgm:prSet/>
      <dgm:spPr/>
      <dgm:t>
        <a:bodyPr/>
        <a:lstStyle/>
        <a:p>
          <a:endParaRPr lang="en-US"/>
        </a:p>
      </dgm:t>
    </dgm:pt>
    <dgm:pt modelId="{5552A25F-99E2-0846-A43F-795D98962EB1}">
      <dgm:prSet phldrT="[Text]" custT="1"/>
      <dgm:spPr/>
      <dgm:t>
        <a:bodyPr/>
        <a:lstStyle/>
        <a:p>
          <a:r>
            <a:rPr lang="en-US" sz="2000" dirty="0">
              <a:latin typeface="Aptos Display" panose="020B0004020202020204" pitchFamily="34" charset="0"/>
            </a:rPr>
            <a:t>Lifelong and Lifewide</a:t>
          </a:r>
        </a:p>
      </dgm:t>
    </dgm:pt>
    <dgm:pt modelId="{D88D7657-9B50-A94A-A6BB-481BB9DED29A}" type="parTrans" cxnId="{579E3FEC-C704-C742-BA0B-F876F1A25D70}">
      <dgm:prSet/>
      <dgm:spPr/>
      <dgm:t>
        <a:bodyPr/>
        <a:lstStyle/>
        <a:p>
          <a:endParaRPr lang="en-US"/>
        </a:p>
      </dgm:t>
    </dgm:pt>
    <dgm:pt modelId="{6189C959-7F35-4940-B763-C3F272179C6C}" type="sibTrans" cxnId="{579E3FEC-C704-C742-BA0B-F876F1A25D70}">
      <dgm:prSet/>
      <dgm:spPr/>
      <dgm:t>
        <a:bodyPr/>
        <a:lstStyle/>
        <a:p>
          <a:endParaRPr lang="en-US"/>
        </a:p>
      </dgm:t>
    </dgm:pt>
    <dgm:pt modelId="{AE1E7327-CB96-844A-8A91-9AC7B35009A8}">
      <dgm:prSet phldrT="[Text]" custT="1"/>
      <dgm:spPr/>
      <dgm:t>
        <a:bodyPr/>
        <a:lstStyle/>
        <a:p>
          <a:r>
            <a:rPr lang="en-US" sz="2000" dirty="0">
              <a:latin typeface="Aptos Display" panose="020B0004020202020204" pitchFamily="34" charset="0"/>
            </a:rPr>
            <a:t>Responsive to Diverse Religious Lives</a:t>
          </a:r>
        </a:p>
      </dgm:t>
    </dgm:pt>
    <dgm:pt modelId="{B78C81EB-D8CC-D143-BC24-5A2232C985EE}" type="parTrans" cxnId="{DCD2FFCC-35A4-B64A-9324-1CB8851B1CC5}">
      <dgm:prSet/>
      <dgm:spPr/>
      <dgm:t>
        <a:bodyPr/>
        <a:lstStyle/>
        <a:p>
          <a:endParaRPr lang="en-US"/>
        </a:p>
      </dgm:t>
    </dgm:pt>
    <dgm:pt modelId="{10BDD172-277F-254E-8F42-21C87ABB2768}" type="sibTrans" cxnId="{DCD2FFCC-35A4-B64A-9324-1CB8851B1CC5}">
      <dgm:prSet/>
      <dgm:spPr/>
      <dgm:t>
        <a:bodyPr/>
        <a:lstStyle/>
        <a:p>
          <a:endParaRPr lang="en-US"/>
        </a:p>
      </dgm:t>
    </dgm:pt>
    <dgm:pt modelId="{9B64877A-BEAF-DD46-A4D6-D3DC652E23B7}">
      <dgm:prSet phldrT="[Text]" custT="1"/>
      <dgm:spPr/>
      <dgm:t>
        <a:bodyPr/>
        <a:lstStyle/>
        <a:p>
          <a:r>
            <a:rPr lang="en-US" sz="2000" dirty="0">
              <a:latin typeface="Aptos Display" panose="020B0004020202020204" pitchFamily="34" charset="0"/>
            </a:rPr>
            <a:t>Engaging Cultures</a:t>
          </a:r>
        </a:p>
      </dgm:t>
    </dgm:pt>
    <dgm:pt modelId="{78C6D199-EEC1-6A4E-8E11-42B4A850BF4C}" type="parTrans" cxnId="{145C3CB6-DB21-0345-8087-B21D84005BF4}">
      <dgm:prSet/>
      <dgm:spPr/>
      <dgm:t>
        <a:bodyPr/>
        <a:lstStyle/>
        <a:p>
          <a:endParaRPr lang="en-US"/>
        </a:p>
      </dgm:t>
    </dgm:pt>
    <dgm:pt modelId="{C7854A23-D102-314A-A670-3F1D7F6502F6}" type="sibTrans" cxnId="{145C3CB6-DB21-0345-8087-B21D84005BF4}">
      <dgm:prSet/>
      <dgm:spPr/>
      <dgm:t>
        <a:bodyPr/>
        <a:lstStyle/>
        <a:p>
          <a:endParaRPr lang="en-US"/>
        </a:p>
      </dgm:t>
    </dgm:pt>
    <dgm:pt modelId="{A7764ED2-3226-3546-9F41-8D3F2602FBFF}">
      <dgm:prSet phldrT="[Text]" custT="1"/>
      <dgm:spPr/>
      <dgm:t>
        <a:bodyPr/>
        <a:lstStyle/>
        <a:p>
          <a:r>
            <a:rPr lang="en-US" sz="2000" dirty="0">
              <a:latin typeface="Aptos Display" panose="020B0004020202020204" pitchFamily="34" charset="0"/>
            </a:rPr>
            <a:t>Valuing Human Experience</a:t>
          </a:r>
        </a:p>
      </dgm:t>
    </dgm:pt>
    <dgm:pt modelId="{8F10877C-EC63-3546-9106-5D97FBE50F12}" type="parTrans" cxnId="{6623C0E6-28E8-0143-8936-F584C6F8D68A}">
      <dgm:prSet/>
      <dgm:spPr/>
      <dgm:t>
        <a:bodyPr/>
        <a:lstStyle/>
        <a:p>
          <a:endParaRPr lang="en-US"/>
        </a:p>
      </dgm:t>
    </dgm:pt>
    <dgm:pt modelId="{7BE3AA52-68EA-9C41-B53C-682E17A249BA}" type="sibTrans" cxnId="{6623C0E6-28E8-0143-8936-F584C6F8D68A}">
      <dgm:prSet/>
      <dgm:spPr/>
      <dgm:t>
        <a:bodyPr/>
        <a:lstStyle/>
        <a:p>
          <a:endParaRPr lang="en-US"/>
        </a:p>
      </dgm:t>
    </dgm:pt>
    <dgm:pt modelId="{3069165D-B1A3-A343-86EF-10E2BFE93706}">
      <dgm:prSet phldrT="[Text]" custT="1"/>
      <dgm:spPr/>
      <dgm:t>
        <a:bodyPr/>
        <a:lstStyle/>
        <a:p>
          <a:r>
            <a:rPr lang="en-US" sz="2000" dirty="0">
              <a:latin typeface="Aptos Display" panose="020B0004020202020204" pitchFamily="34" charset="0"/>
            </a:rPr>
            <a:t>Intrinsic Motivation for Growth</a:t>
          </a:r>
        </a:p>
      </dgm:t>
    </dgm:pt>
    <dgm:pt modelId="{B3314DDE-8C11-0243-B796-F17A1D1F6E4D}" type="parTrans" cxnId="{AC03CF06-2F52-ED44-BA82-B0FDE10E236D}">
      <dgm:prSet/>
      <dgm:spPr/>
      <dgm:t>
        <a:bodyPr/>
        <a:lstStyle/>
        <a:p>
          <a:endParaRPr lang="en-US"/>
        </a:p>
      </dgm:t>
    </dgm:pt>
    <dgm:pt modelId="{3440920A-7634-5E41-AC1F-A0160B3D4F5A}" type="sibTrans" cxnId="{AC03CF06-2F52-ED44-BA82-B0FDE10E236D}">
      <dgm:prSet/>
      <dgm:spPr/>
      <dgm:t>
        <a:bodyPr/>
        <a:lstStyle/>
        <a:p>
          <a:endParaRPr lang="en-US"/>
        </a:p>
      </dgm:t>
    </dgm:pt>
    <dgm:pt modelId="{79205CA5-B752-344F-A242-FC7DD0D07B8E}">
      <dgm:prSet phldrT="[Text]" custT="1"/>
      <dgm:spPr/>
      <dgm:t>
        <a:bodyPr/>
        <a:lstStyle/>
        <a:p>
          <a:r>
            <a:rPr lang="en-US" sz="2000" dirty="0">
              <a:latin typeface="Aptos Display" panose="020B0004020202020204" pitchFamily="34" charset="0"/>
            </a:rPr>
            <a:t>Effective Learning Practices</a:t>
          </a:r>
        </a:p>
      </dgm:t>
    </dgm:pt>
    <dgm:pt modelId="{EDDEED2F-F112-B34E-B5CC-13674374F157}" type="parTrans" cxnId="{DCAF8D82-F294-6641-8D5F-12B765D639CB}">
      <dgm:prSet/>
      <dgm:spPr/>
      <dgm:t>
        <a:bodyPr/>
        <a:lstStyle/>
        <a:p>
          <a:endParaRPr lang="en-US"/>
        </a:p>
      </dgm:t>
    </dgm:pt>
    <dgm:pt modelId="{B4BFF0A5-04C7-6D4E-989F-369405631E7F}" type="sibTrans" cxnId="{DCAF8D82-F294-6641-8D5F-12B765D639CB}">
      <dgm:prSet/>
      <dgm:spPr/>
      <dgm:t>
        <a:bodyPr/>
        <a:lstStyle/>
        <a:p>
          <a:endParaRPr lang="en-US"/>
        </a:p>
      </dgm:t>
    </dgm:pt>
    <dgm:pt modelId="{91E1E5D1-71FA-4948-B074-9B9C3660416E}">
      <dgm:prSet phldrT="[Text]" custT="1"/>
      <dgm:spPr/>
      <dgm:t>
        <a:bodyPr/>
        <a:lstStyle/>
        <a:p>
          <a:r>
            <a:rPr lang="en-US" sz="2000" dirty="0">
              <a:latin typeface="Aptos Display" panose="020B0004020202020204" pitchFamily="34" charset="0"/>
            </a:rPr>
            <a:t>Digital Tools and Approaches</a:t>
          </a:r>
        </a:p>
      </dgm:t>
    </dgm:pt>
    <dgm:pt modelId="{62D84583-128B-2C49-8501-AE1270A2E3AC}" type="parTrans" cxnId="{FF513B9A-8229-8A48-B4DE-9DCDD24627ED}">
      <dgm:prSet/>
      <dgm:spPr/>
      <dgm:t>
        <a:bodyPr/>
        <a:lstStyle/>
        <a:p>
          <a:endParaRPr lang="en-US"/>
        </a:p>
      </dgm:t>
    </dgm:pt>
    <dgm:pt modelId="{BFE810CF-245C-9F4E-A6FF-74F3C8301499}" type="sibTrans" cxnId="{FF513B9A-8229-8A48-B4DE-9DCDD24627ED}">
      <dgm:prSet/>
      <dgm:spPr/>
      <dgm:t>
        <a:bodyPr/>
        <a:lstStyle/>
        <a:p>
          <a:endParaRPr lang="en-US"/>
        </a:p>
      </dgm:t>
    </dgm:pt>
    <dgm:pt modelId="{B7FA6CC7-6A6B-E549-941E-6F29E2E15DDA}" type="pres">
      <dgm:prSet presAssocID="{9076F81A-60C9-8942-8D28-0A4B01F4B596}" presName="diagram" presStyleCnt="0">
        <dgm:presLayoutVars>
          <dgm:dir/>
          <dgm:resizeHandles val="exact"/>
        </dgm:presLayoutVars>
      </dgm:prSet>
      <dgm:spPr/>
    </dgm:pt>
    <dgm:pt modelId="{717C0071-205A-4945-BCF4-DEFE0F2D7073}" type="pres">
      <dgm:prSet presAssocID="{5E824ED0-52F2-7C4A-B3BE-04353FDAC72D}" presName="node" presStyleLbl="node1" presStyleIdx="0" presStyleCnt="12" custScaleY="114656">
        <dgm:presLayoutVars>
          <dgm:bulletEnabled val="1"/>
        </dgm:presLayoutVars>
      </dgm:prSet>
      <dgm:spPr/>
    </dgm:pt>
    <dgm:pt modelId="{716D6E26-7E3F-C34F-A70B-0818DD8C8B02}" type="pres">
      <dgm:prSet presAssocID="{5E6748B0-D680-2944-AA6A-FE8B9E3019B3}" presName="sibTrans" presStyleCnt="0"/>
      <dgm:spPr/>
    </dgm:pt>
    <dgm:pt modelId="{688C0E51-16C1-D547-BC0E-3501089948A5}" type="pres">
      <dgm:prSet presAssocID="{2A09C59E-C4C3-A844-9285-5A8332CE5896}" presName="node" presStyleLbl="node1" presStyleIdx="1" presStyleCnt="12" custScaleY="117574">
        <dgm:presLayoutVars>
          <dgm:bulletEnabled val="1"/>
        </dgm:presLayoutVars>
      </dgm:prSet>
      <dgm:spPr/>
    </dgm:pt>
    <dgm:pt modelId="{90E26B1E-B3E1-0743-82E0-15D44F6D763E}" type="pres">
      <dgm:prSet presAssocID="{72E8C743-10DB-884B-BE5F-77CBD81B72B5}" presName="sibTrans" presStyleCnt="0"/>
      <dgm:spPr/>
    </dgm:pt>
    <dgm:pt modelId="{6C5BEF6E-F004-C04A-AE0E-6C5DC64FB56D}" type="pres">
      <dgm:prSet presAssocID="{E1248111-2CF8-1448-A5D2-5F35F3AF6A44}" presName="node" presStyleLbl="node1" presStyleIdx="2" presStyleCnt="12" custScaleY="117574">
        <dgm:presLayoutVars>
          <dgm:bulletEnabled val="1"/>
        </dgm:presLayoutVars>
      </dgm:prSet>
      <dgm:spPr/>
    </dgm:pt>
    <dgm:pt modelId="{C2C65068-6FFE-514E-95C3-58C1929E1AA0}" type="pres">
      <dgm:prSet presAssocID="{46B28C91-FE0D-8E46-8E80-03720E8C4B46}" presName="sibTrans" presStyleCnt="0"/>
      <dgm:spPr/>
    </dgm:pt>
    <dgm:pt modelId="{5914BB2E-6FE6-994B-9F44-287E8E8BCDF3}" type="pres">
      <dgm:prSet presAssocID="{91D4F2C6-8FB4-F749-9C15-7DC29DF71376}" presName="node" presStyleLbl="node1" presStyleIdx="3" presStyleCnt="12" custScaleY="117574">
        <dgm:presLayoutVars>
          <dgm:bulletEnabled val="1"/>
        </dgm:presLayoutVars>
      </dgm:prSet>
      <dgm:spPr/>
    </dgm:pt>
    <dgm:pt modelId="{A2EF2C55-0EFF-8C4B-8DF8-ABE3008142B8}" type="pres">
      <dgm:prSet presAssocID="{6712420F-A9D9-1D4A-A758-818623937C5B}" presName="sibTrans" presStyleCnt="0"/>
      <dgm:spPr/>
    </dgm:pt>
    <dgm:pt modelId="{D9761CB7-AE21-D243-9433-32B356201E8F}" type="pres">
      <dgm:prSet presAssocID="{DA265761-798F-AD43-BE7F-B98A5D9121C2}" presName="node" presStyleLbl="node1" presStyleIdx="4" presStyleCnt="12" custScaleY="117574">
        <dgm:presLayoutVars>
          <dgm:bulletEnabled val="1"/>
        </dgm:presLayoutVars>
      </dgm:prSet>
      <dgm:spPr/>
    </dgm:pt>
    <dgm:pt modelId="{E6C797FF-AA8A-BA44-9311-FC41DB8E1432}" type="pres">
      <dgm:prSet presAssocID="{A91AFED6-3EAF-7B44-8B37-D945BB9B74B3}" presName="sibTrans" presStyleCnt="0"/>
      <dgm:spPr/>
    </dgm:pt>
    <dgm:pt modelId="{9E335C6E-52F5-7847-A6B5-4053208230BF}" type="pres">
      <dgm:prSet presAssocID="{5552A25F-99E2-0846-A43F-795D98962EB1}" presName="node" presStyleLbl="node1" presStyleIdx="5" presStyleCnt="12" custScaleY="117574">
        <dgm:presLayoutVars>
          <dgm:bulletEnabled val="1"/>
        </dgm:presLayoutVars>
      </dgm:prSet>
      <dgm:spPr/>
    </dgm:pt>
    <dgm:pt modelId="{7BD14364-52E4-4546-A351-6CE01890AD45}" type="pres">
      <dgm:prSet presAssocID="{6189C959-7F35-4940-B763-C3F272179C6C}" presName="sibTrans" presStyleCnt="0"/>
      <dgm:spPr/>
    </dgm:pt>
    <dgm:pt modelId="{FB1E6946-1505-FB4A-9108-FBAA0C5D4FA1}" type="pres">
      <dgm:prSet presAssocID="{AE1E7327-CB96-844A-8A91-9AC7B35009A8}" presName="node" presStyleLbl="node1" presStyleIdx="6" presStyleCnt="12" custScaleY="117574">
        <dgm:presLayoutVars>
          <dgm:bulletEnabled val="1"/>
        </dgm:presLayoutVars>
      </dgm:prSet>
      <dgm:spPr/>
    </dgm:pt>
    <dgm:pt modelId="{9167EDD7-5D62-424F-85F9-24D6BC9B1477}" type="pres">
      <dgm:prSet presAssocID="{10BDD172-277F-254E-8F42-21C87ABB2768}" presName="sibTrans" presStyleCnt="0"/>
      <dgm:spPr/>
    </dgm:pt>
    <dgm:pt modelId="{4D7D8680-D0C0-E34F-B9BE-A0EDBE83CA80}" type="pres">
      <dgm:prSet presAssocID="{9B64877A-BEAF-DD46-A4D6-D3DC652E23B7}" presName="node" presStyleLbl="node1" presStyleIdx="7" presStyleCnt="12" custScaleY="117574">
        <dgm:presLayoutVars>
          <dgm:bulletEnabled val="1"/>
        </dgm:presLayoutVars>
      </dgm:prSet>
      <dgm:spPr/>
    </dgm:pt>
    <dgm:pt modelId="{6EA224E0-E988-1D4E-A7AD-BD71D3C0F68A}" type="pres">
      <dgm:prSet presAssocID="{C7854A23-D102-314A-A670-3F1D7F6502F6}" presName="sibTrans" presStyleCnt="0"/>
      <dgm:spPr/>
    </dgm:pt>
    <dgm:pt modelId="{60A9A32F-D73F-BD44-A7F7-4B0F8B5617ED}" type="pres">
      <dgm:prSet presAssocID="{A7764ED2-3226-3546-9F41-8D3F2602FBFF}" presName="node" presStyleLbl="node1" presStyleIdx="8" presStyleCnt="12" custScaleY="117574">
        <dgm:presLayoutVars>
          <dgm:bulletEnabled val="1"/>
        </dgm:presLayoutVars>
      </dgm:prSet>
      <dgm:spPr/>
    </dgm:pt>
    <dgm:pt modelId="{9D6F6C1C-1F58-E943-8C74-8DCB92217804}" type="pres">
      <dgm:prSet presAssocID="{7BE3AA52-68EA-9C41-B53C-682E17A249BA}" presName="sibTrans" presStyleCnt="0"/>
      <dgm:spPr/>
    </dgm:pt>
    <dgm:pt modelId="{3AE83201-5313-284E-806B-DD09FAF1AF20}" type="pres">
      <dgm:prSet presAssocID="{3069165D-B1A3-A343-86EF-10E2BFE93706}" presName="node" presStyleLbl="node1" presStyleIdx="9" presStyleCnt="12" custScaleY="117574">
        <dgm:presLayoutVars>
          <dgm:bulletEnabled val="1"/>
        </dgm:presLayoutVars>
      </dgm:prSet>
      <dgm:spPr/>
    </dgm:pt>
    <dgm:pt modelId="{E853C7F3-EF92-A247-A247-1BF9A73AA97B}" type="pres">
      <dgm:prSet presAssocID="{3440920A-7634-5E41-AC1F-A0160B3D4F5A}" presName="sibTrans" presStyleCnt="0"/>
      <dgm:spPr/>
    </dgm:pt>
    <dgm:pt modelId="{4FE36A1E-7D78-2745-9261-528783B8690B}" type="pres">
      <dgm:prSet presAssocID="{79205CA5-B752-344F-A242-FC7DD0D07B8E}" presName="node" presStyleLbl="node1" presStyleIdx="10" presStyleCnt="12" custScaleY="117574">
        <dgm:presLayoutVars>
          <dgm:bulletEnabled val="1"/>
        </dgm:presLayoutVars>
      </dgm:prSet>
      <dgm:spPr/>
    </dgm:pt>
    <dgm:pt modelId="{7DB10F1F-7EA0-2B43-98B8-F23034CDF3B4}" type="pres">
      <dgm:prSet presAssocID="{B4BFF0A5-04C7-6D4E-989F-369405631E7F}" presName="sibTrans" presStyleCnt="0"/>
      <dgm:spPr/>
    </dgm:pt>
    <dgm:pt modelId="{CD57434D-46D5-6E49-B354-1E97AF391010}" type="pres">
      <dgm:prSet presAssocID="{91E1E5D1-71FA-4948-B074-9B9C3660416E}" presName="node" presStyleLbl="node1" presStyleIdx="11" presStyleCnt="12" custScaleY="117574">
        <dgm:presLayoutVars>
          <dgm:bulletEnabled val="1"/>
        </dgm:presLayoutVars>
      </dgm:prSet>
      <dgm:spPr/>
    </dgm:pt>
  </dgm:ptLst>
  <dgm:cxnLst>
    <dgm:cxn modelId="{AC03CF06-2F52-ED44-BA82-B0FDE10E236D}" srcId="{9076F81A-60C9-8942-8D28-0A4B01F4B596}" destId="{3069165D-B1A3-A343-86EF-10E2BFE93706}" srcOrd="9" destOrd="0" parTransId="{B3314DDE-8C11-0243-B796-F17A1D1F6E4D}" sibTransId="{3440920A-7634-5E41-AC1F-A0160B3D4F5A}"/>
    <dgm:cxn modelId="{0DD1520B-83C3-404A-A441-4CEB8A33EB12}" type="presOf" srcId="{9B64877A-BEAF-DD46-A4D6-D3DC652E23B7}" destId="{4D7D8680-D0C0-E34F-B9BE-A0EDBE83CA80}" srcOrd="0" destOrd="0" presId="urn:microsoft.com/office/officeart/2005/8/layout/default"/>
    <dgm:cxn modelId="{771A6D18-A829-5343-95C5-150C264A5FDB}" srcId="{9076F81A-60C9-8942-8D28-0A4B01F4B596}" destId="{5E824ED0-52F2-7C4A-B3BE-04353FDAC72D}" srcOrd="0" destOrd="0" parTransId="{EF23E3A0-6586-D246-AB0A-079524E989D6}" sibTransId="{5E6748B0-D680-2944-AA6A-FE8B9E3019B3}"/>
    <dgm:cxn modelId="{1E3A611F-8781-524B-A8F1-E0898942040C}" srcId="{9076F81A-60C9-8942-8D28-0A4B01F4B596}" destId="{E1248111-2CF8-1448-A5D2-5F35F3AF6A44}" srcOrd="2" destOrd="0" parTransId="{384D246D-2D4F-FA4C-88D3-F8CD4E45C89D}" sibTransId="{46B28C91-FE0D-8E46-8E80-03720E8C4B46}"/>
    <dgm:cxn modelId="{960EA120-0A8C-7C49-9322-5FCEDA62D644}" type="presOf" srcId="{5E824ED0-52F2-7C4A-B3BE-04353FDAC72D}" destId="{717C0071-205A-4945-BCF4-DEFE0F2D7073}" srcOrd="0" destOrd="0" presId="urn:microsoft.com/office/officeart/2005/8/layout/default"/>
    <dgm:cxn modelId="{5C4DD226-7C20-D946-B4F1-C839D9344F17}" type="presOf" srcId="{A7764ED2-3226-3546-9F41-8D3F2602FBFF}" destId="{60A9A32F-D73F-BD44-A7F7-4B0F8B5617ED}" srcOrd="0" destOrd="0" presId="urn:microsoft.com/office/officeart/2005/8/layout/default"/>
    <dgm:cxn modelId="{CE19512F-391A-9E4E-8C93-A541A9D19CEF}" srcId="{9076F81A-60C9-8942-8D28-0A4B01F4B596}" destId="{DA265761-798F-AD43-BE7F-B98A5D9121C2}" srcOrd="4" destOrd="0" parTransId="{250B4936-D627-1B47-AD77-76C14404453B}" sibTransId="{A91AFED6-3EAF-7B44-8B37-D945BB9B74B3}"/>
    <dgm:cxn modelId="{1391954A-A06E-F445-AB9C-19557BBBEA51}" type="presOf" srcId="{5552A25F-99E2-0846-A43F-795D98962EB1}" destId="{9E335C6E-52F5-7847-A6B5-4053208230BF}" srcOrd="0" destOrd="0" presId="urn:microsoft.com/office/officeart/2005/8/layout/default"/>
    <dgm:cxn modelId="{1FE9ED4E-23CC-014D-AC23-213895E1F5E7}" type="presOf" srcId="{2A09C59E-C4C3-A844-9285-5A8332CE5896}" destId="{688C0E51-16C1-D547-BC0E-3501089948A5}" srcOrd="0" destOrd="0" presId="urn:microsoft.com/office/officeart/2005/8/layout/default"/>
    <dgm:cxn modelId="{8C705D54-DC5D-BE49-BBE6-06ED84CDF1B0}" type="presOf" srcId="{91E1E5D1-71FA-4948-B074-9B9C3660416E}" destId="{CD57434D-46D5-6E49-B354-1E97AF391010}" srcOrd="0" destOrd="0" presId="urn:microsoft.com/office/officeart/2005/8/layout/default"/>
    <dgm:cxn modelId="{7478666C-3271-6040-832F-D567694943AC}" type="presOf" srcId="{DA265761-798F-AD43-BE7F-B98A5D9121C2}" destId="{D9761CB7-AE21-D243-9433-32B356201E8F}" srcOrd="0" destOrd="0" presId="urn:microsoft.com/office/officeart/2005/8/layout/default"/>
    <dgm:cxn modelId="{DCAF8D82-F294-6641-8D5F-12B765D639CB}" srcId="{9076F81A-60C9-8942-8D28-0A4B01F4B596}" destId="{79205CA5-B752-344F-A242-FC7DD0D07B8E}" srcOrd="10" destOrd="0" parTransId="{EDDEED2F-F112-B34E-B5CC-13674374F157}" sibTransId="{B4BFF0A5-04C7-6D4E-989F-369405631E7F}"/>
    <dgm:cxn modelId="{FF513B9A-8229-8A48-B4DE-9DCDD24627ED}" srcId="{9076F81A-60C9-8942-8D28-0A4B01F4B596}" destId="{91E1E5D1-71FA-4948-B074-9B9C3660416E}" srcOrd="11" destOrd="0" parTransId="{62D84583-128B-2C49-8501-AE1270A2E3AC}" sibTransId="{BFE810CF-245C-9F4E-A6FF-74F3C8301499}"/>
    <dgm:cxn modelId="{145C3CB6-DB21-0345-8087-B21D84005BF4}" srcId="{9076F81A-60C9-8942-8D28-0A4B01F4B596}" destId="{9B64877A-BEAF-DD46-A4D6-D3DC652E23B7}" srcOrd="7" destOrd="0" parTransId="{78C6D199-EEC1-6A4E-8E11-42B4A850BF4C}" sibTransId="{C7854A23-D102-314A-A670-3F1D7F6502F6}"/>
    <dgm:cxn modelId="{8D6005C6-BEAE-BA4E-B646-25F85502C87E}" srcId="{9076F81A-60C9-8942-8D28-0A4B01F4B596}" destId="{2A09C59E-C4C3-A844-9285-5A8332CE5896}" srcOrd="1" destOrd="0" parTransId="{EF8DDC97-9377-1541-B674-56182630CAC5}" sibTransId="{72E8C743-10DB-884B-BE5F-77CBD81B72B5}"/>
    <dgm:cxn modelId="{DCD2FFCC-35A4-B64A-9324-1CB8851B1CC5}" srcId="{9076F81A-60C9-8942-8D28-0A4B01F4B596}" destId="{AE1E7327-CB96-844A-8A91-9AC7B35009A8}" srcOrd="6" destOrd="0" parTransId="{B78C81EB-D8CC-D143-BC24-5A2232C985EE}" sibTransId="{10BDD172-277F-254E-8F42-21C87ABB2768}"/>
    <dgm:cxn modelId="{29ED60CE-2593-CE4F-B66B-246DABF124E7}" type="presOf" srcId="{91D4F2C6-8FB4-F749-9C15-7DC29DF71376}" destId="{5914BB2E-6FE6-994B-9F44-287E8E8BCDF3}" srcOrd="0" destOrd="0" presId="urn:microsoft.com/office/officeart/2005/8/layout/default"/>
    <dgm:cxn modelId="{36A50BDA-0BB7-004D-90F3-75402B58E5BF}" type="presOf" srcId="{79205CA5-B752-344F-A242-FC7DD0D07B8E}" destId="{4FE36A1E-7D78-2745-9261-528783B8690B}" srcOrd="0" destOrd="0" presId="urn:microsoft.com/office/officeart/2005/8/layout/default"/>
    <dgm:cxn modelId="{74FD15DB-E915-BC48-8C31-8FECD517A102}" type="presOf" srcId="{9076F81A-60C9-8942-8D28-0A4B01F4B596}" destId="{B7FA6CC7-6A6B-E549-941E-6F29E2E15DDA}" srcOrd="0" destOrd="0" presId="urn:microsoft.com/office/officeart/2005/8/layout/default"/>
    <dgm:cxn modelId="{CAAC46DB-AAA1-6D4F-A888-7F91D3077732}" type="presOf" srcId="{3069165D-B1A3-A343-86EF-10E2BFE93706}" destId="{3AE83201-5313-284E-806B-DD09FAF1AF20}" srcOrd="0" destOrd="0" presId="urn:microsoft.com/office/officeart/2005/8/layout/default"/>
    <dgm:cxn modelId="{6623C0E6-28E8-0143-8936-F584C6F8D68A}" srcId="{9076F81A-60C9-8942-8D28-0A4B01F4B596}" destId="{A7764ED2-3226-3546-9F41-8D3F2602FBFF}" srcOrd="8" destOrd="0" parTransId="{8F10877C-EC63-3546-9106-5D97FBE50F12}" sibTransId="{7BE3AA52-68EA-9C41-B53C-682E17A249BA}"/>
    <dgm:cxn modelId="{FED5D4E8-591B-3641-B902-E2B8AEC8489A}" type="presOf" srcId="{AE1E7327-CB96-844A-8A91-9AC7B35009A8}" destId="{FB1E6946-1505-FB4A-9108-FBAA0C5D4FA1}" srcOrd="0" destOrd="0" presId="urn:microsoft.com/office/officeart/2005/8/layout/default"/>
    <dgm:cxn modelId="{579E3FEC-C704-C742-BA0B-F876F1A25D70}" srcId="{9076F81A-60C9-8942-8D28-0A4B01F4B596}" destId="{5552A25F-99E2-0846-A43F-795D98962EB1}" srcOrd="5" destOrd="0" parTransId="{D88D7657-9B50-A94A-A6BB-481BB9DED29A}" sibTransId="{6189C959-7F35-4940-B763-C3F272179C6C}"/>
    <dgm:cxn modelId="{8C268DED-0D09-ED47-B7FB-DCA950080403}" type="presOf" srcId="{E1248111-2CF8-1448-A5D2-5F35F3AF6A44}" destId="{6C5BEF6E-F004-C04A-AE0E-6C5DC64FB56D}" srcOrd="0" destOrd="0" presId="urn:microsoft.com/office/officeart/2005/8/layout/default"/>
    <dgm:cxn modelId="{A31A55F8-7EBD-2F42-80F5-151F7CEB4336}" srcId="{9076F81A-60C9-8942-8D28-0A4B01F4B596}" destId="{91D4F2C6-8FB4-F749-9C15-7DC29DF71376}" srcOrd="3" destOrd="0" parTransId="{A84F5CBF-8634-274B-AB3D-C22220109BE2}" sibTransId="{6712420F-A9D9-1D4A-A758-818623937C5B}"/>
    <dgm:cxn modelId="{5C4E1B1A-27F0-9E44-A526-A58125BBCAB8}" type="presParOf" srcId="{B7FA6CC7-6A6B-E549-941E-6F29E2E15DDA}" destId="{717C0071-205A-4945-BCF4-DEFE0F2D7073}" srcOrd="0" destOrd="0" presId="urn:microsoft.com/office/officeart/2005/8/layout/default"/>
    <dgm:cxn modelId="{4641D0CE-EDAA-5643-9C93-0E5C7BB9648F}" type="presParOf" srcId="{B7FA6CC7-6A6B-E549-941E-6F29E2E15DDA}" destId="{716D6E26-7E3F-C34F-A70B-0818DD8C8B02}" srcOrd="1" destOrd="0" presId="urn:microsoft.com/office/officeart/2005/8/layout/default"/>
    <dgm:cxn modelId="{4F909510-1588-A342-9194-E73AB38BCD8E}" type="presParOf" srcId="{B7FA6CC7-6A6B-E549-941E-6F29E2E15DDA}" destId="{688C0E51-16C1-D547-BC0E-3501089948A5}" srcOrd="2" destOrd="0" presId="urn:microsoft.com/office/officeart/2005/8/layout/default"/>
    <dgm:cxn modelId="{3D6D4CAA-E495-2844-B0A9-55C51EF11416}" type="presParOf" srcId="{B7FA6CC7-6A6B-E549-941E-6F29E2E15DDA}" destId="{90E26B1E-B3E1-0743-82E0-15D44F6D763E}" srcOrd="3" destOrd="0" presId="urn:microsoft.com/office/officeart/2005/8/layout/default"/>
    <dgm:cxn modelId="{DF362E83-59A0-5340-8E85-786FCFB6233E}" type="presParOf" srcId="{B7FA6CC7-6A6B-E549-941E-6F29E2E15DDA}" destId="{6C5BEF6E-F004-C04A-AE0E-6C5DC64FB56D}" srcOrd="4" destOrd="0" presId="urn:microsoft.com/office/officeart/2005/8/layout/default"/>
    <dgm:cxn modelId="{36A1BA9B-6CD3-124A-A621-ED3CF72C477B}" type="presParOf" srcId="{B7FA6CC7-6A6B-E549-941E-6F29E2E15DDA}" destId="{C2C65068-6FFE-514E-95C3-58C1929E1AA0}" srcOrd="5" destOrd="0" presId="urn:microsoft.com/office/officeart/2005/8/layout/default"/>
    <dgm:cxn modelId="{29FB4CE6-626B-3248-AD78-DB211D4B3361}" type="presParOf" srcId="{B7FA6CC7-6A6B-E549-941E-6F29E2E15DDA}" destId="{5914BB2E-6FE6-994B-9F44-287E8E8BCDF3}" srcOrd="6" destOrd="0" presId="urn:microsoft.com/office/officeart/2005/8/layout/default"/>
    <dgm:cxn modelId="{C7482C32-D27D-E042-B58E-3FB129F69904}" type="presParOf" srcId="{B7FA6CC7-6A6B-E549-941E-6F29E2E15DDA}" destId="{A2EF2C55-0EFF-8C4B-8DF8-ABE3008142B8}" srcOrd="7" destOrd="0" presId="urn:microsoft.com/office/officeart/2005/8/layout/default"/>
    <dgm:cxn modelId="{2AF54CEC-37B6-FE4E-AD83-BF928FAC2CD9}" type="presParOf" srcId="{B7FA6CC7-6A6B-E549-941E-6F29E2E15DDA}" destId="{D9761CB7-AE21-D243-9433-32B356201E8F}" srcOrd="8" destOrd="0" presId="urn:microsoft.com/office/officeart/2005/8/layout/default"/>
    <dgm:cxn modelId="{8457F61F-C2A7-B342-A0AB-2E1B7911C59C}" type="presParOf" srcId="{B7FA6CC7-6A6B-E549-941E-6F29E2E15DDA}" destId="{E6C797FF-AA8A-BA44-9311-FC41DB8E1432}" srcOrd="9" destOrd="0" presId="urn:microsoft.com/office/officeart/2005/8/layout/default"/>
    <dgm:cxn modelId="{D60688B3-A697-E942-AF9F-0057F7367D4C}" type="presParOf" srcId="{B7FA6CC7-6A6B-E549-941E-6F29E2E15DDA}" destId="{9E335C6E-52F5-7847-A6B5-4053208230BF}" srcOrd="10" destOrd="0" presId="urn:microsoft.com/office/officeart/2005/8/layout/default"/>
    <dgm:cxn modelId="{ECB45398-E00F-E442-8FD9-379913920C7A}" type="presParOf" srcId="{B7FA6CC7-6A6B-E549-941E-6F29E2E15DDA}" destId="{7BD14364-52E4-4546-A351-6CE01890AD45}" srcOrd="11" destOrd="0" presId="urn:microsoft.com/office/officeart/2005/8/layout/default"/>
    <dgm:cxn modelId="{21D5F09D-F1AD-D941-89F5-4C5942B0B652}" type="presParOf" srcId="{B7FA6CC7-6A6B-E549-941E-6F29E2E15DDA}" destId="{FB1E6946-1505-FB4A-9108-FBAA0C5D4FA1}" srcOrd="12" destOrd="0" presId="urn:microsoft.com/office/officeart/2005/8/layout/default"/>
    <dgm:cxn modelId="{3CDF817E-004B-4148-9866-A5F48D28555E}" type="presParOf" srcId="{B7FA6CC7-6A6B-E549-941E-6F29E2E15DDA}" destId="{9167EDD7-5D62-424F-85F9-24D6BC9B1477}" srcOrd="13" destOrd="0" presId="urn:microsoft.com/office/officeart/2005/8/layout/default"/>
    <dgm:cxn modelId="{EFC561D7-9641-E84F-8C77-0BAE68950706}" type="presParOf" srcId="{B7FA6CC7-6A6B-E549-941E-6F29E2E15DDA}" destId="{4D7D8680-D0C0-E34F-B9BE-A0EDBE83CA80}" srcOrd="14" destOrd="0" presId="urn:microsoft.com/office/officeart/2005/8/layout/default"/>
    <dgm:cxn modelId="{01D74E5F-2506-514E-A78C-A0AA7F371023}" type="presParOf" srcId="{B7FA6CC7-6A6B-E549-941E-6F29E2E15DDA}" destId="{6EA224E0-E988-1D4E-A7AD-BD71D3C0F68A}" srcOrd="15" destOrd="0" presId="urn:microsoft.com/office/officeart/2005/8/layout/default"/>
    <dgm:cxn modelId="{ADBEDAB5-4E12-4044-A871-EC5993783274}" type="presParOf" srcId="{B7FA6CC7-6A6B-E549-941E-6F29E2E15DDA}" destId="{60A9A32F-D73F-BD44-A7F7-4B0F8B5617ED}" srcOrd="16" destOrd="0" presId="urn:microsoft.com/office/officeart/2005/8/layout/default"/>
    <dgm:cxn modelId="{08997165-E4B6-2540-88EA-ACC3FE3BAE6D}" type="presParOf" srcId="{B7FA6CC7-6A6B-E549-941E-6F29E2E15DDA}" destId="{9D6F6C1C-1F58-E943-8C74-8DCB92217804}" srcOrd="17" destOrd="0" presId="urn:microsoft.com/office/officeart/2005/8/layout/default"/>
    <dgm:cxn modelId="{650F0007-7EE4-D640-B25A-056F7BF0DB7A}" type="presParOf" srcId="{B7FA6CC7-6A6B-E549-941E-6F29E2E15DDA}" destId="{3AE83201-5313-284E-806B-DD09FAF1AF20}" srcOrd="18" destOrd="0" presId="urn:microsoft.com/office/officeart/2005/8/layout/default"/>
    <dgm:cxn modelId="{581EDC86-02B2-C64B-8DD1-EEACB0014F2C}" type="presParOf" srcId="{B7FA6CC7-6A6B-E549-941E-6F29E2E15DDA}" destId="{E853C7F3-EF92-A247-A247-1BF9A73AA97B}" srcOrd="19" destOrd="0" presId="urn:microsoft.com/office/officeart/2005/8/layout/default"/>
    <dgm:cxn modelId="{F19D9C9C-833A-DA40-8305-7A4D6975A112}" type="presParOf" srcId="{B7FA6CC7-6A6B-E549-941E-6F29E2E15DDA}" destId="{4FE36A1E-7D78-2745-9261-528783B8690B}" srcOrd="20" destOrd="0" presId="urn:microsoft.com/office/officeart/2005/8/layout/default"/>
    <dgm:cxn modelId="{866E7EE6-F364-1D4D-AB33-48C4F02F6D1B}" type="presParOf" srcId="{B7FA6CC7-6A6B-E549-941E-6F29E2E15DDA}" destId="{7DB10F1F-7EA0-2B43-98B8-F23034CDF3B4}" srcOrd="21" destOrd="0" presId="urn:microsoft.com/office/officeart/2005/8/layout/default"/>
    <dgm:cxn modelId="{5B5CC1E3-B59F-B947-8A5C-79AC31B22B0F}" type="presParOf" srcId="{B7FA6CC7-6A6B-E549-941E-6F29E2E15DDA}" destId="{CD57434D-46D5-6E49-B354-1E97AF39101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ED77AC-067F-8A41-A685-0AF8029C495A}" type="doc">
      <dgm:prSet loTypeId="urn:microsoft.com/office/officeart/2005/8/layout/process3" loCatId="" qsTypeId="urn:microsoft.com/office/officeart/2005/8/quickstyle/simple1" qsCatId="simple" csTypeId="urn:microsoft.com/office/officeart/2005/8/colors/colorful5" csCatId="colorful" phldr="1"/>
      <dgm:spPr/>
      <dgm:t>
        <a:bodyPr/>
        <a:lstStyle/>
        <a:p>
          <a:endParaRPr lang="en-US"/>
        </a:p>
      </dgm:t>
    </dgm:pt>
    <dgm:pt modelId="{51394112-4E46-FC4E-83C6-995301F976D2}">
      <dgm:prSet phldrT="[Text]"/>
      <dgm:spPr/>
      <dgm:t>
        <a:bodyPr/>
        <a:lstStyle/>
        <a:p>
          <a:r>
            <a:rPr lang="en-US" b="1" dirty="0">
              <a:latin typeface="Aptos Display" panose="020B0004020202020204" pitchFamily="34" charset="0"/>
            </a:rPr>
            <a:t>Preparation</a:t>
          </a:r>
        </a:p>
      </dgm:t>
    </dgm:pt>
    <dgm:pt modelId="{E2D847BD-9C09-3040-A2DC-1647DA067DA5}" type="parTrans" cxnId="{3BE562CD-E068-C244-9C8D-569995B16734}">
      <dgm:prSet/>
      <dgm:spPr/>
      <dgm:t>
        <a:bodyPr/>
        <a:lstStyle/>
        <a:p>
          <a:endParaRPr lang="en-US"/>
        </a:p>
      </dgm:t>
    </dgm:pt>
    <dgm:pt modelId="{3929C3B8-5FA5-A648-B213-3B26BB4F45AB}" type="sibTrans" cxnId="{3BE562CD-E068-C244-9C8D-569995B16734}">
      <dgm:prSet/>
      <dgm:spPr/>
      <dgm:t>
        <a:bodyPr/>
        <a:lstStyle/>
        <a:p>
          <a:endParaRPr lang="en-US" dirty="0"/>
        </a:p>
      </dgm:t>
    </dgm:pt>
    <dgm:pt modelId="{650D876D-365F-EE4C-A362-DBB7669399B3}">
      <dgm:prSet phldrT="[Text]"/>
      <dgm:spPr/>
      <dgm:t>
        <a:bodyPr/>
        <a:lstStyle/>
        <a:p>
          <a:r>
            <a:rPr lang="en-US" dirty="0">
              <a:latin typeface="Aptos Display" panose="020B0004020202020204" pitchFamily="34" charset="0"/>
            </a:rPr>
            <a:t>Catechesis tailored to the faith life and journey of the parents – offered in multiple formats</a:t>
          </a:r>
        </a:p>
      </dgm:t>
    </dgm:pt>
    <dgm:pt modelId="{62272E57-8E02-5C49-9E11-B399B3112D3C}" type="parTrans" cxnId="{AFEF52BD-699C-C04E-892C-F8EB126B0BBB}">
      <dgm:prSet/>
      <dgm:spPr/>
      <dgm:t>
        <a:bodyPr/>
        <a:lstStyle/>
        <a:p>
          <a:endParaRPr lang="en-US"/>
        </a:p>
      </dgm:t>
    </dgm:pt>
    <dgm:pt modelId="{F1BD8DBC-B75F-F645-B40C-9A9852AB5987}" type="sibTrans" cxnId="{AFEF52BD-699C-C04E-892C-F8EB126B0BBB}">
      <dgm:prSet/>
      <dgm:spPr/>
      <dgm:t>
        <a:bodyPr/>
        <a:lstStyle/>
        <a:p>
          <a:endParaRPr lang="en-US"/>
        </a:p>
      </dgm:t>
    </dgm:pt>
    <dgm:pt modelId="{5D956234-3659-B243-B4A9-3A7BD6AC1749}">
      <dgm:prSet phldrT="[Text]"/>
      <dgm:spPr/>
      <dgm:t>
        <a:bodyPr/>
        <a:lstStyle/>
        <a:p>
          <a:r>
            <a:rPr lang="en-US" b="1" dirty="0">
              <a:latin typeface="Aptos Display" panose="020B0004020202020204" pitchFamily="34" charset="0"/>
            </a:rPr>
            <a:t>Celebration</a:t>
          </a:r>
        </a:p>
      </dgm:t>
    </dgm:pt>
    <dgm:pt modelId="{A9C951B5-52B8-1246-B0C2-056C4931BE9A}" type="parTrans" cxnId="{DB6C1EFD-489D-E246-B7B3-32FBC72E393A}">
      <dgm:prSet/>
      <dgm:spPr/>
      <dgm:t>
        <a:bodyPr/>
        <a:lstStyle/>
        <a:p>
          <a:endParaRPr lang="en-US"/>
        </a:p>
      </dgm:t>
    </dgm:pt>
    <dgm:pt modelId="{E12B9A6A-5CD4-824A-987C-7AA7D9B8002F}" type="sibTrans" cxnId="{DB6C1EFD-489D-E246-B7B3-32FBC72E393A}">
      <dgm:prSet/>
      <dgm:spPr/>
      <dgm:t>
        <a:bodyPr/>
        <a:lstStyle/>
        <a:p>
          <a:endParaRPr lang="en-US" dirty="0"/>
        </a:p>
      </dgm:t>
    </dgm:pt>
    <dgm:pt modelId="{6D38BA67-7518-5842-A30E-4FD17EA1EB0D}">
      <dgm:prSet phldrT="[Text]"/>
      <dgm:spPr/>
      <dgm:t>
        <a:bodyPr/>
        <a:lstStyle/>
        <a:p>
          <a:r>
            <a:rPr lang="en-US" dirty="0">
              <a:latin typeface="Aptos Display" panose="020B0004020202020204" pitchFamily="34" charset="0"/>
            </a:rPr>
            <a:t>Celebration of Baptism</a:t>
          </a:r>
        </a:p>
      </dgm:t>
    </dgm:pt>
    <dgm:pt modelId="{A12C6940-EAC7-7040-A1AD-7AE24C673018}" type="parTrans" cxnId="{DDA1A66B-9A3C-B846-B066-1B2312A495B7}">
      <dgm:prSet/>
      <dgm:spPr/>
      <dgm:t>
        <a:bodyPr/>
        <a:lstStyle/>
        <a:p>
          <a:endParaRPr lang="en-US"/>
        </a:p>
      </dgm:t>
    </dgm:pt>
    <dgm:pt modelId="{63ABD134-F147-9A43-8333-0CFB3E84F6CC}" type="sibTrans" cxnId="{DDA1A66B-9A3C-B846-B066-1B2312A495B7}">
      <dgm:prSet/>
      <dgm:spPr/>
      <dgm:t>
        <a:bodyPr/>
        <a:lstStyle/>
        <a:p>
          <a:endParaRPr lang="en-US"/>
        </a:p>
      </dgm:t>
    </dgm:pt>
    <dgm:pt modelId="{267DE7F9-3027-F641-8603-2E9502DACC82}">
      <dgm:prSet phldrT="[Text]"/>
      <dgm:spPr/>
      <dgm:t>
        <a:bodyPr/>
        <a:lstStyle/>
        <a:p>
          <a:r>
            <a:rPr lang="en-US" b="1" dirty="0">
              <a:latin typeface="Aptos Display" panose="020B0004020202020204" pitchFamily="34" charset="0"/>
            </a:rPr>
            <a:t>Mystagogy</a:t>
          </a:r>
        </a:p>
      </dgm:t>
    </dgm:pt>
    <dgm:pt modelId="{82A3C1CB-5F88-E746-B451-05D405C61AF5}" type="parTrans" cxnId="{2F29A600-98AB-354B-81EC-C0348F5561F7}">
      <dgm:prSet/>
      <dgm:spPr/>
      <dgm:t>
        <a:bodyPr/>
        <a:lstStyle/>
        <a:p>
          <a:endParaRPr lang="en-US"/>
        </a:p>
      </dgm:t>
    </dgm:pt>
    <dgm:pt modelId="{15704204-69DB-F740-852C-2A01B5C7BD4F}" type="sibTrans" cxnId="{2F29A600-98AB-354B-81EC-C0348F5561F7}">
      <dgm:prSet/>
      <dgm:spPr/>
      <dgm:t>
        <a:bodyPr/>
        <a:lstStyle/>
        <a:p>
          <a:endParaRPr lang="en-US"/>
        </a:p>
      </dgm:t>
    </dgm:pt>
    <dgm:pt modelId="{20F0270D-6E36-724D-8906-141DFA616717}">
      <dgm:prSet phldrT="[Text]"/>
      <dgm:spPr/>
      <dgm:t>
        <a:bodyPr/>
        <a:lstStyle/>
        <a:p>
          <a:r>
            <a:rPr lang="en-US" dirty="0">
              <a:latin typeface="Aptos Display" panose="020B0004020202020204" pitchFamily="34" charset="0"/>
            </a:rPr>
            <a:t>Curated of faith practices every 6 months</a:t>
          </a:r>
        </a:p>
      </dgm:t>
    </dgm:pt>
    <dgm:pt modelId="{81FF597E-715F-FD4A-9570-D087AEBCAB3E}" type="parTrans" cxnId="{912B3B8F-38D5-0241-9627-3877CB441A24}">
      <dgm:prSet/>
      <dgm:spPr/>
      <dgm:t>
        <a:bodyPr/>
        <a:lstStyle/>
        <a:p>
          <a:endParaRPr lang="en-US"/>
        </a:p>
      </dgm:t>
    </dgm:pt>
    <dgm:pt modelId="{C1EBA761-41A6-FE4F-A625-79C07C059E41}" type="sibTrans" cxnId="{912B3B8F-38D5-0241-9627-3877CB441A24}">
      <dgm:prSet/>
      <dgm:spPr/>
      <dgm:t>
        <a:bodyPr/>
        <a:lstStyle/>
        <a:p>
          <a:endParaRPr lang="en-US"/>
        </a:p>
      </dgm:t>
    </dgm:pt>
    <dgm:pt modelId="{DA3FEA46-8695-9F44-AA87-DD758A37639B}">
      <dgm:prSet phldrT="[Text]"/>
      <dgm:spPr/>
      <dgm:t>
        <a:bodyPr/>
        <a:lstStyle/>
        <a:p>
          <a:r>
            <a:rPr lang="en-US" dirty="0">
              <a:latin typeface="Aptos Display" panose="020B0004020202020204" pitchFamily="34" charset="0"/>
            </a:rPr>
            <a:t>Preparation for the sacrament</a:t>
          </a:r>
        </a:p>
      </dgm:t>
    </dgm:pt>
    <dgm:pt modelId="{80C15A0E-42F6-854F-9B95-649A4313186C}" type="parTrans" cxnId="{353FDC96-20A9-DA4C-A9B8-2F0DE34C88D8}">
      <dgm:prSet/>
      <dgm:spPr/>
      <dgm:t>
        <a:bodyPr/>
        <a:lstStyle/>
        <a:p>
          <a:endParaRPr lang="en-US"/>
        </a:p>
      </dgm:t>
    </dgm:pt>
    <dgm:pt modelId="{510191F8-0E78-0348-9845-09A165906711}" type="sibTrans" cxnId="{353FDC96-20A9-DA4C-A9B8-2F0DE34C88D8}">
      <dgm:prSet/>
      <dgm:spPr/>
      <dgm:t>
        <a:bodyPr/>
        <a:lstStyle/>
        <a:p>
          <a:endParaRPr lang="en-US"/>
        </a:p>
      </dgm:t>
    </dgm:pt>
    <dgm:pt modelId="{0A4CB553-AAB4-0C44-8D0A-4B804FB8130C}">
      <dgm:prSet phldrT="[Text]"/>
      <dgm:spPr/>
      <dgm:t>
        <a:bodyPr/>
        <a:lstStyle/>
        <a:p>
          <a:r>
            <a:rPr lang="en-US" dirty="0">
              <a:latin typeface="Aptos Display" panose="020B0004020202020204" pitchFamily="34" charset="0"/>
            </a:rPr>
            <a:t>@Home celebration</a:t>
          </a:r>
        </a:p>
      </dgm:t>
    </dgm:pt>
    <dgm:pt modelId="{F67E6694-A3CA-3C49-ACF6-5830A3B39C0B}" type="parTrans" cxnId="{D864C8F1-06F0-DE41-B969-2B5311FD954F}">
      <dgm:prSet/>
      <dgm:spPr/>
      <dgm:t>
        <a:bodyPr/>
        <a:lstStyle/>
        <a:p>
          <a:endParaRPr lang="en-US"/>
        </a:p>
      </dgm:t>
    </dgm:pt>
    <dgm:pt modelId="{8B223FE4-0690-3A46-8678-AFC18F4641B3}" type="sibTrans" cxnId="{D864C8F1-06F0-DE41-B969-2B5311FD954F}">
      <dgm:prSet/>
      <dgm:spPr/>
      <dgm:t>
        <a:bodyPr/>
        <a:lstStyle/>
        <a:p>
          <a:endParaRPr lang="en-US"/>
        </a:p>
      </dgm:t>
    </dgm:pt>
    <dgm:pt modelId="{FCE55E8B-C151-E249-BA50-D2032341A59A}">
      <dgm:prSet phldrT="[Text]"/>
      <dgm:spPr/>
      <dgm:t>
        <a:bodyPr/>
        <a:lstStyle/>
        <a:p>
          <a:r>
            <a:rPr lang="en-US" dirty="0">
              <a:latin typeface="Aptos Display" panose="020B0004020202020204" pitchFamily="34" charset="0"/>
            </a:rPr>
            <a:t>Welcoming the family into the parish community</a:t>
          </a:r>
        </a:p>
      </dgm:t>
    </dgm:pt>
    <dgm:pt modelId="{7AB0A878-880C-494E-A6CF-4898A07C0BB4}" type="parTrans" cxnId="{4981C398-99E6-B146-9546-95714AF3CEA6}">
      <dgm:prSet/>
      <dgm:spPr/>
      <dgm:t>
        <a:bodyPr/>
        <a:lstStyle/>
        <a:p>
          <a:endParaRPr lang="en-US"/>
        </a:p>
      </dgm:t>
    </dgm:pt>
    <dgm:pt modelId="{181BAD25-B504-7646-A0C8-5F344F6ECCBE}" type="sibTrans" cxnId="{4981C398-99E6-B146-9546-95714AF3CEA6}">
      <dgm:prSet/>
      <dgm:spPr/>
      <dgm:t>
        <a:bodyPr/>
        <a:lstStyle/>
        <a:p>
          <a:endParaRPr lang="en-US"/>
        </a:p>
      </dgm:t>
    </dgm:pt>
    <dgm:pt modelId="{0F9F4CC5-4BCA-F04A-969C-109F67D18CFB}">
      <dgm:prSet phldrT="[Text]"/>
      <dgm:spPr/>
      <dgm:t>
        <a:bodyPr/>
        <a:lstStyle/>
        <a:p>
          <a:r>
            <a:rPr lang="en-US" dirty="0">
              <a:latin typeface="Aptos Display" panose="020B0004020202020204" pitchFamily="34" charset="0"/>
            </a:rPr>
            <a:t>Just for Parents continuing formation</a:t>
          </a:r>
        </a:p>
      </dgm:t>
    </dgm:pt>
    <dgm:pt modelId="{02D8A721-4685-1C48-801F-4603A3354D04}" type="parTrans" cxnId="{65833686-2968-C24E-AF66-D776BBEA987A}">
      <dgm:prSet/>
      <dgm:spPr/>
      <dgm:t>
        <a:bodyPr/>
        <a:lstStyle/>
        <a:p>
          <a:endParaRPr lang="en-US"/>
        </a:p>
      </dgm:t>
    </dgm:pt>
    <dgm:pt modelId="{49D764CD-3ADF-3C4C-AD30-3462523B93B9}" type="sibTrans" cxnId="{65833686-2968-C24E-AF66-D776BBEA987A}">
      <dgm:prSet/>
      <dgm:spPr/>
      <dgm:t>
        <a:bodyPr/>
        <a:lstStyle/>
        <a:p>
          <a:endParaRPr lang="en-US"/>
        </a:p>
      </dgm:t>
    </dgm:pt>
    <dgm:pt modelId="{D7DF5A8B-BF6E-F04F-AC18-B9A4CBEB651F}">
      <dgm:prSet phldrT="[Text]"/>
      <dgm:spPr/>
      <dgm:t>
        <a:bodyPr/>
        <a:lstStyle/>
        <a:p>
          <a:r>
            <a:rPr lang="en-US" dirty="0">
              <a:latin typeface="Aptos Display" panose="020B0004020202020204" pitchFamily="34" charset="0"/>
            </a:rPr>
            <a:t>Online support group</a:t>
          </a:r>
        </a:p>
      </dgm:t>
    </dgm:pt>
    <dgm:pt modelId="{9E0D0EA2-6DE8-2347-91ED-FF4A8ED05E29}" type="parTrans" cxnId="{808331F0-FB73-B54A-8FBD-1B54B6364435}">
      <dgm:prSet/>
      <dgm:spPr/>
      <dgm:t>
        <a:bodyPr/>
        <a:lstStyle/>
        <a:p>
          <a:endParaRPr lang="en-US"/>
        </a:p>
      </dgm:t>
    </dgm:pt>
    <dgm:pt modelId="{D222226F-0948-5B44-BA8B-A030B1D2AF66}" type="sibTrans" cxnId="{808331F0-FB73-B54A-8FBD-1B54B6364435}">
      <dgm:prSet/>
      <dgm:spPr/>
      <dgm:t>
        <a:bodyPr/>
        <a:lstStyle/>
        <a:p>
          <a:endParaRPr lang="en-US"/>
        </a:p>
      </dgm:t>
    </dgm:pt>
    <dgm:pt modelId="{CD8F43DB-699F-1B41-A7C0-39D965DBFCAE}">
      <dgm:prSet phldrT="[Text]"/>
      <dgm:spPr/>
      <dgm:t>
        <a:bodyPr/>
        <a:lstStyle/>
        <a:p>
          <a:r>
            <a:rPr lang="en-US" dirty="0">
              <a:latin typeface="Aptos Display" panose="020B0004020202020204" pitchFamily="34" charset="0"/>
            </a:rPr>
            <a:t>Gatherings at church for parents and children (quarterly)</a:t>
          </a:r>
        </a:p>
      </dgm:t>
    </dgm:pt>
    <dgm:pt modelId="{37EF54DD-4B78-7641-8208-D6A0968579CE}" type="parTrans" cxnId="{C7ACD369-746C-7747-B022-C0AD824EE6EC}">
      <dgm:prSet/>
      <dgm:spPr/>
      <dgm:t>
        <a:bodyPr/>
        <a:lstStyle/>
        <a:p>
          <a:endParaRPr lang="en-US"/>
        </a:p>
      </dgm:t>
    </dgm:pt>
    <dgm:pt modelId="{3B5E405B-5E5D-DC45-B194-E3CCE2F1CD9D}" type="sibTrans" cxnId="{C7ACD369-746C-7747-B022-C0AD824EE6EC}">
      <dgm:prSet/>
      <dgm:spPr/>
      <dgm:t>
        <a:bodyPr/>
        <a:lstStyle/>
        <a:p>
          <a:endParaRPr lang="en-US"/>
        </a:p>
      </dgm:t>
    </dgm:pt>
    <dgm:pt modelId="{462CCE0A-CD7C-8047-8F2E-C71827AA0830}">
      <dgm:prSet phldrT="[Text]"/>
      <dgm:spPr/>
      <dgm:t>
        <a:bodyPr/>
        <a:lstStyle/>
        <a:p>
          <a:r>
            <a:rPr lang="en-US" dirty="0">
              <a:latin typeface="Aptos Display" panose="020B0004020202020204" pitchFamily="34" charset="0"/>
            </a:rPr>
            <a:t>Intro to the Christian life</a:t>
          </a:r>
        </a:p>
      </dgm:t>
    </dgm:pt>
    <dgm:pt modelId="{73042AB8-4B5B-8944-AD36-49B79E185472}" type="parTrans" cxnId="{7C5281BC-A01B-1A44-87CA-68BA206CD26D}">
      <dgm:prSet/>
      <dgm:spPr/>
      <dgm:t>
        <a:bodyPr/>
        <a:lstStyle/>
        <a:p>
          <a:endParaRPr lang="en-US"/>
        </a:p>
      </dgm:t>
    </dgm:pt>
    <dgm:pt modelId="{12825607-79E6-0D4D-8185-EC3FB961941B}" type="sibTrans" cxnId="{7C5281BC-A01B-1A44-87CA-68BA206CD26D}">
      <dgm:prSet/>
      <dgm:spPr/>
      <dgm:t>
        <a:bodyPr/>
        <a:lstStyle/>
        <a:p>
          <a:endParaRPr lang="en-US"/>
        </a:p>
      </dgm:t>
    </dgm:pt>
    <dgm:pt modelId="{DF14E26D-5ABA-BA44-A081-1A96E35DDBB8}">
      <dgm:prSet phldrT="[Text]"/>
      <dgm:spPr/>
      <dgm:t>
        <a:bodyPr/>
        <a:lstStyle/>
        <a:p>
          <a:r>
            <a:rPr lang="en-US" dirty="0">
              <a:latin typeface="Aptos Display" panose="020B0004020202020204" pitchFamily="34" charset="0"/>
            </a:rPr>
            <a:t>Mentor/Guide</a:t>
          </a:r>
        </a:p>
      </dgm:t>
    </dgm:pt>
    <dgm:pt modelId="{6EDCE14F-4085-4941-BA57-B2F8F70379EF}" type="parTrans" cxnId="{51E9F43C-D750-B34E-8F5C-244CA650466F}">
      <dgm:prSet/>
      <dgm:spPr/>
      <dgm:t>
        <a:bodyPr/>
        <a:lstStyle/>
        <a:p>
          <a:endParaRPr lang="en-US"/>
        </a:p>
      </dgm:t>
    </dgm:pt>
    <dgm:pt modelId="{538AD9DB-7D83-2242-9232-DEDBD4D2B349}" type="sibTrans" cxnId="{51E9F43C-D750-B34E-8F5C-244CA650466F}">
      <dgm:prSet/>
      <dgm:spPr/>
      <dgm:t>
        <a:bodyPr/>
        <a:lstStyle/>
        <a:p>
          <a:endParaRPr lang="en-US"/>
        </a:p>
      </dgm:t>
    </dgm:pt>
    <dgm:pt modelId="{C91212CB-DA08-5C41-8272-B994E083E85D}">
      <dgm:prSet phldrT="[Text]"/>
      <dgm:spPr/>
      <dgm:t>
        <a:bodyPr/>
        <a:lstStyle/>
        <a:p>
          <a:r>
            <a:rPr lang="en-US" dirty="0">
              <a:latin typeface="Aptos Display" panose="020B0004020202020204" pitchFamily="34" charset="0"/>
            </a:rPr>
            <a:t>Seasons of the year</a:t>
          </a:r>
        </a:p>
      </dgm:t>
    </dgm:pt>
    <dgm:pt modelId="{ABF61440-5F0A-D747-BC58-D666659A5E63}" type="parTrans" cxnId="{F3DF9586-329B-EF40-BC4C-ADCB7AF98C98}">
      <dgm:prSet/>
      <dgm:spPr/>
      <dgm:t>
        <a:bodyPr/>
        <a:lstStyle/>
        <a:p>
          <a:endParaRPr lang="en-US"/>
        </a:p>
      </dgm:t>
    </dgm:pt>
    <dgm:pt modelId="{9E7FE0B3-1F19-064F-8857-D9DE64A17192}" type="sibTrans" cxnId="{F3DF9586-329B-EF40-BC4C-ADCB7AF98C98}">
      <dgm:prSet/>
      <dgm:spPr/>
      <dgm:t>
        <a:bodyPr/>
        <a:lstStyle/>
        <a:p>
          <a:endParaRPr lang="en-US"/>
        </a:p>
      </dgm:t>
    </dgm:pt>
    <dgm:pt modelId="{A9C2850B-1A90-6849-AFE6-5C5F53F275F1}">
      <dgm:prSet phldrT="[Text]"/>
      <dgm:spPr/>
      <dgm:t>
        <a:bodyPr/>
        <a:lstStyle/>
        <a:p>
          <a:r>
            <a:rPr lang="en-US" dirty="0">
              <a:latin typeface="Aptos Display" panose="020B0004020202020204" pitchFamily="34" charset="0"/>
            </a:rPr>
            <a:t>Raising children support</a:t>
          </a:r>
        </a:p>
      </dgm:t>
    </dgm:pt>
    <dgm:pt modelId="{996B4EA1-74E1-8244-88F8-E21C5B15151A}" type="parTrans" cxnId="{88C3EFA3-61B4-A247-BEFB-E7B351CA7404}">
      <dgm:prSet/>
      <dgm:spPr/>
      <dgm:t>
        <a:bodyPr/>
        <a:lstStyle/>
        <a:p>
          <a:endParaRPr lang="en-US"/>
        </a:p>
      </dgm:t>
    </dgm:pt>
    <dgm:pt modelId="{0E071B44-301C-C945-BF2F-06E24F939E4B}" type="sibTrans" cxnId="{88C3EFA3-61B4-A247-BEFB-E7B351CA7404}">
      <dgm:prSet/>
      <dgm:spPr/>
      <dgm:t>
        <a:bodyPr/>
        <a:lstStyle/>
        <a:p>
          <a:endParaRPr lang="en-US"/>
        </a:p>
      </dgm:t>
    </dgm:pt>
    <dgm:pt modelId="{FED108F2-32FF-0843-A3D4-9C0169889096}" type="pres">
      <dgm:prSet presAssocID="{98ED77AC-067F-8A41-A685-0AF8029C495A}" presName="linearFlow" presStyleCnt="0">
        <dgm:presLayoutVars>
          <dgm:dir/>
          <dgm:animLvl val="lvl"/>
          <dgm:resizeHandles val="exact"/>
        </dgm:presLayoutVars>
      </dgm:prSet>
      <dgm:spPr/>
    </dgm:pt>
    <dgm:pt modelId="{B86E5815-FAC9-0E42-A8F1-F3ECF0114268}" type="pres">
      <dgm:prSet presAssocID="{51394112-4E46-FC4E-83C6-995301F976D2}" presName="composite" presStyleCnt="0"/>
      <dgm:spPr/>
    </dgm:pt>
    <dgm:pt modelId="{3C5A6EA1-1E23-7847-BC94-E2494479F402}" type="pres">
      <dgm:prSet presAssocID="{51394112-4E46-FC4E-83C6-995301F976D2}" presName="parTx" presStyleLbl="node1" presStyleIdx="0" presStyleCnt="3">
        <dgm:presLayoutVars>
          <dgm:chMax val="0"/>
          <dgm:chPref val="0"/>
          <dgm:bulletEnabled val="1"/>
        </dgm:presLayoutVars>
      </dgm:prSet>
      <dgm:spPr/>
    </dgm:pt>
    <dgm:pt modelId="{6A6CE12D-4DF0-6740-A07F-B7BEA38543E9}" type="pres">
      <dgm:prSet presAssocID="{51394112-4E46-FC4E-83C6-995301F976D2}" presName="parSh" presStyleLbl="node1" presStyleIdx="0" presStyleCnt="3"/>
      <dgm:spPr/>
    </dgm:pt>
    <dgm:pt modelId="{73334422-4698-064F-BBDB-1752F6C0BF27}" type="pres">
      <dgm:prSet presAssocID="{51394112-4E46-FC4E-83C6-995301F976D2}" presName="desTx" presStyleLbl="fgAcc1" presStyleIdx="0" presStyleCnt="3">
        <dgm:presLayoutVars>
          <dgm:bulletEnabled val="1"/>
        </dgm:presLayoutVars>
      </dgm:prSet>
      <dgm:spPr/>
    </dgm:pt>
    <dgm:pt modelId="{B4E259BF-B434-FA43-A617-85B5A0E3FB58}" type="pres">
      <dgm:prSet presAssocID="{3929C3B8-5FA5-A648-B213-3B26BB4F45AB}" presName="sibTrans" presStyleLbl="sibTrans2D1" presStyleIdx="0" presStyleCnt="2"/>
      <dgm:spPr/>
    </dgm:pt>
    <dgm:pt modelId="{DB78758C-792F-7947-88EC-71DA8E7B6EC3}" type="pres">
      <dgm:prSet presAssocID="{3929C3B8-5FA5-A648-B213-3B26BB4F45AB}" presName="connTx" presStyleLbl="sibTrans2D1" presStyleIdx="0" presStyleCnt="2"/>
      <dgm:spPr/>
    </dgm:pt>
    <dgm:pt modelId="{F6B2660B-B472-4642-AC2A-09D5D9B92B62}" type="pres">
      <dgm:prSet presAssocID="{5D956234-3659-B243-B4A9-3A7BD6AC1749}" presName="composite" presStyleCnt="0"/>
      <dgm:spPr/>
    </dgm:pt>
    <dgm:pt modelId="{85A4506A-ADCC-0543-B485-5BD3CB6D1D1A}" type="pres">
      <dgm:prSet presAssocID="{5D956234-3659-B243-B4A9-3A7BD6AC1749}" presName="parTx" presStyleLbl="node1" presStyleIdx="0" presStyleCnt="3">
        <dgm:presLayoutVars>
          <dgm:chMax val="0"/>
          <dgm:chPref val="0"/>
          <dgm:bulletEnabled val="1"/>
        </dgm:presLayoutVars>
      </dgm:prSet>
      <dgm:spPr/>
    </dgm:pt>
    <dgm:pt modelId="{A43F34B7-7B81-5447-905A-32F260AC1FD8}" type="pres">
      <dgm:prSet presAssocID="{5D956234-3659-B243-B4A9-3A7BD6AC1749}" presName="parSh" presStyleLbl="node1" presStyleIdx="1" presStyleCnt="3"/>
      <dgm:spPr/>
    </dgm:pt>
    <dgm:pt modelId="{903B7CEC-AE95-EB45-B392-85B03F2A9431}" type="pres">
      <dgm:prSet presAssocID="{5D956234-3659-B243-B4A9-3A7BD6AC1749}" presName="desTx" presStyleLbl="fgAcc1" presStyleIdx="1" presStyleCnt="3">
        <dgm:presLayoutVars>
          <dgm:bulletEnabled val="1"/>
        </dgm:presLayoutVars>
      </dgm:prSet>
      <dgm:spPr/>
    </dgm:pt>
    <dgm:pt modelId="{39B80C0A-F4BF-D546-9861-992B5CA663B4}" type="pres">
      <dgm:prSet presAssocID="{E12B9A6A-5CD4-824A-987C-7AA7D9B8002F}" presName="sibTrans" presStyleLbl="sibTrans2D1" presStyleIdx="1" presStyleCnt="2"/>
      <dgm:spPr/>
    </dgm:pt>
    <dgm:pt modelId="{D2CE59D7-0D48-1246-94C4-D4E3D96F8E91}" type="pres">
      <dgm:prSet presAssocID="{E12B9A6A-5CD4-824A-987C-7AA7D9B8002F}" presName="connTx" presStyleLbl="sibTrans2D1" presStyleIdx="1" presStyleCnt="2"/>
      <dgm:spPr/>
    </dgm:pt>
    <dgm:pt modelId="{8FBEB88E-0BD7-754B-8DE6-035EE23CE454}" type="pres">
      <dgm:prSet presAssocID="{267DE7F9-3027-F641-8603-2E9502DACC82}" presName="composite" presStyleCnt="0"/>
      <dgm:spPr/>
    </dgm:pt>
    <dgm:pt modelId="{0B800C71-60CD-9540-A577-F6DF9A97D4B0}" type="pres">
      <dgm:prSet presAssocID="{267DE7F9-3027-F641-8603-2E9502DACC82}" presName="parTx" presStyleLbl="node1" presStyleIdx="1" presStyleCnt="3">
        <dgm:presLayoutVars>
          <dgm:chMax val="0"/>
          <dgm:chPref val="0"/>
          <dgm:bulletEnabled val="1"/>
        </dgm:presLayoutVars>
      </dgm:prSet>
      <dgm:spPr/>
    </dgm:pt>
    <dgm:pt modelId="{28326BAD-431A-E44B-A2D6-AC21DF871842}" type="pres">
      <dgm:prSet presAssocID="{267DE7F9-3027-F641-8603-2E9502DACC82}" presName="parSh" presStyleLbl="node1" presStyleIdx="2" presStyleCnt="3"/>
      <dgm:spPr/>
    </dgm:pt>
    <dgm:pt modelId="{BE040202-2554-1A44-AADF-A014546F6DE1}" type="pres">
      <dgm:prSet presAssocID="{267DE7F9-3027-F641-8603-2E9502DACC82}" presName="desTx" presStyleLbl="fgAcc1" presStyleIdx="2" presStyleCnt="3">
        <dgm:presLayoutVars>
          <dgm:bulletEnabled val="1"/>
        </dgm:presLayoutVars>
      </dgm:prSet>
      <dgm:spPr/>
    </dgm:pt>
  </dgm:ptLst>
  <dgm:cxnLst>
    <dgm:cxn modelId="{2F29A600-98AB-354B-81EC-C0348F5561F7}" srcId="{98ED77AC-067F-8A41-A685-0AF8029C495A}" destId="{267DE7F9-3027-F641-8603-2E9502DACC82}" srcOrd="2" destOrd="0" parTransId="{82A3C1CB-5F88-E746-B451-05D405C61AF5}" sibTransId="{15704204-69DB-F740-852C-2A01B5C7BD4F}"/>
    <dgm:cxn modelId="{4670A209-766C-F44F-BA47-B861F2169E04}" type="presOf" srcId="{462CCE0A-CD7C-8047-8F2E-C71827AA0830}" destId="{73334422-4698-064F-BBDB-1752F6C0BF27}" srcOrd="0" destOrd="1" presId="urn:microsoft.com/office/officeart/2005/8/layout/process3"/>
    <dgm:cxn modelId="{68D85C0C-49C9-0F4A-9A0B-82559B3A1562}" type="presOf" srcId="{FCE55E8B-C151-E249-BA50-D2032341A59A}" destId="{903B7CEC-AE95-EB45-B392-85B03F2A9431}" srcOrd="0" destOrd="2" presId="urn:microsoft.com/office/officeart/2005/8/layout/process3"/>
    <dgm:cxn modelId="{483A5D13-658C-D544-B31D-71AC4C824ECD}" type="presOf" srcId="{6D38BA67-7518-5842-A30E-4FD17EA1EB0D}" destId="{903B7CEC-AE95-EB45-B392-85B03F2A9431}" srcOrd="0" destOrd="0" presId="urn:microsoft.com/office/officeart/2005/8/layout/process3"/>
    <dgm:cxn modelId="{BF7EAF2A-ECD8-9F4D-B58B-40AF3E138578}" type="presOf" srcId="{E12B9A6A-5CD4-824A-987C-7AA7D9B8002F}" destId="{39B80C0A-F4BF-D546-9861-992B5CA663B4}" srcOrd="0" destOrd="0" presId="urn:microsoft.com/office/officeart/2005/8/layout/process3"/>
    <dgm:cxn modelId="{C5EF2631-1871-C24D-9EF1-A739A4448CA2}" type="presOf" srcId="{DA3FEA46-8695-9F44-AA87-DD758A37639B}" destId="{73334422-4698-064F-BBDB-1752F6C0BF27}" srcOrd="0" destOrd="3" presId="urn:microsoft.com/office/officeart/2005/8/layout/process3"/>
    <dgm:cxn modelId="{AAE28633-4545-4F41-8B63-E411DE79CC70}" type="presOf" srcId="{0A4CB553-AAB4-0C44-8D0A-4B804FB8130C}" destId="{903B7CEC-AE95-EB45-B392-85B03F2A9431}" srcOrd="0" destOrd="1" presId="urn:microsoft.com/office/officeart/2005/8/layout/process3"/>
    <dgm:cxn modelId="{1E232939-DA34-CA48-B749-CBB4BD7837D1}" type="presOf" srcId="{0F9F4CC5-4BCA-F04A-969C-109F67D18CFB}" destId="{BE040202-2554-1A44-AADF-A014546F6DE1}" srcOrd="0" destOrd="3" presId="urn:microsoft.com/office/officeart/2005/8/layout/process3"/>
    <dgm:cxn modelId="{51E9F43C-D750-B34E-8F5C-244CA650466F}" srcId="{51394112-4E46-FC4E-83C6-995301F976D2}" destId="{DF14E26D-5ABA-BA44-A081-1A96E35DDBB8}" srcOrd="2" destOrd="0" parTransId="{6EDCE14F-4085-4941-BA57-B2F8F70379EF}" sibTransId="{538AD9DB-7D83-2242-9232-DEDBD4D2B349}"/>
    <dgm:cxn modelId="{6588BC43-6F0D-E34A-9264-21B3EAFF9291}" type="presOf" srcId="{650D876D-365F-EE4C-A362-DBB7669399B3}" destId="{73334422-4698-064F-BBDB-1752F6C0BF27}" srcOrd="0" destOrd="0" presId="urn:microsoft.com/office/officeart/2005/8/layout/process3"/>
    <dgm:cxn modelId="{D9125445-2528-8643-885E-016E7C9623FA}" type="presOf" srcId="{51394112-4E46-FC4E-83C6-995301F976D2}" destId="{6A6CE12D-4DF0-6740-A07F-B7BEA38543E9}" srcOrd="1" destOrd="0" presId="urn:microsoft.com/office/officeart/2005/8/layout/process3"/>
    <dgm:cxn modelId="{13572464-E551-BF45-BC97-3C1131A8D43E}" type="presOf" srcId="{DF14E26D-5ABA-BA44-A081-1A96E35DDBB8}" destId="{73334422-4698-064F-BBDB-1752F6C0BF27}" srcOrd="0" destOrd="2" presId="urn:microsoft.com/office/officeart/2005/8/layout/process3"/>
    <dgm:cxn modelId="{C7ACD369-746C-7747-B022-C0AD824EE6EC}" srcId="{267DE7F9-3027-F641-8603-2E9502DACC82}" destId="{CD8F43DB-699F-1B41-A7C0-39D965DBFCAE}" srcOrd="5" destOrd="0" parTransId="{37EF54DD-4B78-7641-8208-D6A0968579CE}" sibTransId="{3B5E405B-5E5D-DC45-B194-E3CCE2F1CD9D}"/>
    <dgm:cxn modelId="{DDA1A66B-9A3C-B846-B066-1B2312A495B7}" srcId="{5D956234-3659-B243-B4A9-3A7BD6AC1749}" destId="{6D38BA67-7518-5842-A30E-4FD17EA1EB0D}" srcOrd="0" destOrd="0" parTransId="{A12C6940-EAC7-7040-A1AD-7AE24C673018}" sibTransId="{63ABD134-F147-9A43-8333-0CFB3E84F6CC}"/>
    <dgm:cxn modelId="{5C6C616D-9457-5842-9BA7-685C58AF730B}" type="presOf" srcId="{5D956234-3659-B243-B4A9-3A7BD6AC1749}" destId="{A43F34B7-7B81-5447-905A-32F260AC1FD8}" srcOrd="1" destOrd="0" presId="urn:microsoft.com/office/officeart/2005/8/layout/process3"/>
    <dgm:cxn modelId="{B8532878-A1BA-8F46-8AD7-800F851DE23F}" type="presOf" srcId="{A9C2850B-1A90-6849-AFE6-5C5F53F275F1}" destId="{BE040202-2554-1A44-AADF-A014546F6DE1}" srcOrd="0" destOrd="2" presId="urn:microsoft.com/office/officeart/2005/8/layout/process3"/>
    <dgm:cxn modelId="{BF36D77A-3CFC-6640-8C2D-273961A3F137}" type="presOf" srcId="{267DE7F9-3027-F641-8603-2E9502DACC82}" destId="{28326BAD-431A-E44B-A2D6-AC21DF871842}" srcOrd="1" destOrd="0" presId="urn:microsoft.com/office/officeart/2005/8/layout/process3"/>
    <dgm:cxn modelId="{AC12E97F-FA5B-FA4A-9F97-52BBB988C25E}" type="presOf" srcId="{D7DF5A8B-BF6E-F04F-AC18-B9A4CBEB651F}" destId="{BE040202-2554-1A44-AADF-A014546F6DE1}" srcOrd="0" destOrd="4" presId="urn:microsoft.com/office/officeart/2005/8/layout/process3"/>
    <dgm:cxn modelId="{DE9DF981-72D8-C547-872D-34CE059AFDC3}" type="presOf" srcId="{3929C3B8-5FA5-A648-B213-3B26BB4F45AB}" destId="{B4E259BF-B434-FA43-A617-85B5A0E3FB58}" srcOrd="0" destOrd="0" presId="urn:microsoft.com/office/officeart/2005/8/layout/process3"/>
    <dgm:cxn modelId="{65833686-2968-C24E-AF66-D776BBEA987A}" srcId="{267DE7F9-3027-F641-8603-2E9502DACC82}" destId="{0F9F4CC5-4BCA-F04A-969C-109F67D18CFB}" srcOrd="3" destOrd="0" parTransId="{02D8A721-4685-1C48-801F-4603A3354D04}" sibTransId="{49D764CD-3ADF-3C4C-AD30-3462523B93B9}"/>
    <dgm:cxn modelId="{F3DF9586-329B-EF40-BC4C-ADCB7AF98C98}" srcId="{267DE7F9-3027-F641-8603-2E9502DACC82}" destId="{C91212CB-DA08-5C41-8272-B994E083E85D}" srcOrd="1" destOrd="0" parTransId="{ABF61440-5F0A-D747-BC58-D666659A5E63}" sibTransId="{9E7FE0B3-1F19-064F-8857-D9DE64A17192}"/>
    <dgm:cxn modelId="{912B3B8F-38D5-0241-9627-3877CB441A24}" srcId="{267DE7F9-3027-F641-8603-2E9502DACC82}" destId="{20F0270D-6E36-724D-8906-141DFA616717}" srcOrd="0" destOrd="0" parTransId="{81FF597E-715F-FD4A-9570-D087AEBCAB3E}" sibTransId="{C1EBA761-41A6-FE4F-A625-79C07C059E41}"/>
    <dgm:cxn modelId="{353FDC96-20A9-DA4C-A9B8-2F0DE34C88D8}" srcId="{51394112-4E46-FC4E-83C6-995301F976D2}" destId="{DA3FEA46-8695-9F44-AA87-DD758A37639B}" srcOrd="3" destOrd="0" parTransId="{80C15A0E-42F6-854F-9B95-649A4313186C}" sibTransId="{510191F8-0E78-0348-9845-09A165906711}"/>
    <dgm:cxn modelId="{4981C398-99E6-B146-9546-95714AF3CEA6}" srcId="{5D956234-3659-B243-B4A9-3A7BD6AC1749}" destId="{FCE55E8B-C151-E249-BA50-D2032341A59A}" srcOrd="2" destOrd="0" parTransId="{7AB0A878-880C-494E-A6CF-4898A07C0BB4}" sibTransId="{181BAD25-B504-7646-A0C8-5F344F6ECCBE}"/>
    <dgm:cxn modelId="{73A98299-6999-1E42-91A5-E354536BA790}" type="presOf" srcId="{98ED77AC-067F-8A41-A685-0AF8029C495A}" destId="{FED108F2-32FF-0843-A3D4-9C0169889096}" srcOrd="0" destOrd="0" presId="urn:microsoft.com/office/officeart/2005/8/layout/process3"/>
    <dgm:cxn modelId="{3639499B-56F3-6F4D-9CD2-8141F2E7CDFF}" type="presOf" srcId="{C91212CB-DA08-5C41-8272-B994E083E85D}" destId="{BE040202-2554-1A44-AADF-A014546F6DE1}" srcOrd="0" destOrd="1" presId="urn:microsoft.com/office/officeart/2005/8/layout/process3"/>
    <dgm:cxn modelId="{88C3EFA3-61B4-A247-BEFB-E7B351CA7404}" srcId="{267DE7F9-3027-F641-8603-2E9502DACC82}" destId="{A9C2850B-1A90-6849-AFE6-5C5F53F275F1}" srcOrd="2" destOrd="0" parTransId="{996B4EA1-74E1-8244-88F8-E21C5B15151A}" sibTransId="{0E071B44-301C-C945-BF2F-06E24F939E4B}"/>
    <dgm:cxn modelId="{709C33A6-280E-F744-9288-F357127B3E95}" type="presOf" srcId="{51394112-4E46-FC4E-83C6-995301F976D2}" destId="{3C5A6EA1-1E23-7847-BC94-E2494479F402}" srcOrd="0" destOrd="0" presId="urn:microsoft.com/office/officeart/2005/8/layout/process3"/>
    <dgm:cxn modelId="{E0F187A7-E9B3-2A4E-9177-57F5BABDB2D3}" type="presOf" srcId="{267DE7F9-3027-F641-8603-2E9502DACC82}" destId="{0B800C71-60CD-9540-A577-F6DF9A97D4B0}" srcOrd="0" destOrd="0" presId="urn:microsoft.com/office/officeart/2005/8/layout/process3"/>
    <dgm:cxn modelId="{7C5281BC-A01B-1A44-87CA-68BA206CD26D}" srcId="{51394112-4E46-FC4E-83C6-995301F976D2}" destId="{462CCE0A-CD7C-8047-8F2E-C71827AA0830}" srcOrd="1" destOrd="0" parTransId="{73042AB8-4B5B-8944-AD36-49B79E185472}" sibTransId="{12825607-79E6-0D4D-8185-EC3FB961941B}"/>
    <dgm:cxn modelId="{AFEF52BD-699C-C04E-892C-F8EB126B0BBB}" srcId="{51394112-4E46-FC4E-83C6-995301F976D2}" destId="{650D876D-365F-EE4C-A362-DBB7669399B3}" srcOrd="0" destOrd="0" parTransId="{62272E57-8E02-5C49-9E11-B399B3112D3C}" sibTransId="{F1BD8DBC-B75F-F645-B40C-9A9852AB5987}"/>
    <dgm:cxn modelId="{0BCDEEC8-8115-974A-8E9B-6AD775E2FC53}" type="presOf" srcId="{20F0270D-6E36-724D-8906-141DFA616717}" destId="{BE040202-2554-1A44-AADF-A014546F6DE1}" srcOrd="0" destOrd="0" presId="urn:microsoft.com/office/officeart/2005/8/layout/process3"/>
    <dgm:cxn modelId="{3BE562CD-E068-C244-9C8D-569995B16734}" srcId="{98ED77AC-067F-8A41-A685-0AF8029C495A}" destId="{51394112-4E46-FC4E-83C6-995301F976D2}" srcOrd="0" destOrd="0" parTransId="{E2D847BD-9C09-3040-A2DC-1647DA067DA5}" sibTransId="{3929C3B8-5FA5-A648-B213-3B26BB4F45AB}"/>
    <dgm:cxn modelId="{BB088EE7-BAAE-2A40-81C7-B7A27AB54D31}" type="presOf" srcId="{5D956234-3659-B243-B4A9-3A7BD6AC1749}" destId="{85A4506A-ADCC-0543-B485-5BD3CB6D1D1A}" srcOrd="0" destOrd="0" presId="urn:microsoft.com/office/officeart/2005/8/layout/process3"/>
    <dgm:cxn modelId="{3BA9ABEA-B892-8E4B-9B19-04619D2591A3}" type="presOf" srcId="{E12B9A6A-5CD4-824A-987C-7AA7D9B8002F}" destId="{D2CE59D7-0D48-1246-94C4-D4E3D96F8E91}" srcOrd="1" destOrd="0" presId="urn:microsoft.com/office/officeart/2005/8/layout/process3"/>
    <dgm:cxn modelId="{808331F0-FB73-B54A-8FBD-1B54B6364435}" srcId="{267DE7F9-3027-F641-8603-2E9502DACC82}" destId="{D7DF5A8B-BF6E-F04F-AC18-B9A4CBEB651F}" srcOrd="4" destOrd="0" parTransId="{9E0D0EA2-6DE8-2347-91ED-FF4A8ED05E29}" sibTransId="{D222226F-0948-5B44-BA8B-A030B1D2AF66}"/>
    <dgm:cxn modelId="{D864C8F1-06F0-DE41-B969-2B5311FD954F}" srcId="{5D956234-3659-B243-B4A9-3A7BD6AC1749}" destId="{0A4CB553-AAB4-0C44-8D0A-4B804FB8130C}" srcOrd="1" destOrd="0" parTransId="{F67E6694-A3CA-3C49-ACF6-5830A3B39C0B}" sibTransId="{8B223FE4-0690-3A46-8678-AFC18F4641B3}"/>
    <dgm:cxn modelId="{8EF5BDF2-4958-544A-9CE2-04059FC451BB}" type="presOf" srcId="{CD8F43DB-699F-1B41-A7C0-39D965DBFCAE}" destId="{BE040202-2554-1A44-AADF-A014546F6DE1}" srcOrd="0" destOrd="5" presId="urn:microsoft.com/office/officeart/2005/8/layout/process3"/>
    <dgm:cxn modelId="{653AFFF2-BA1B-7940-B8F0-FBD40748711B}" type="presOf" srcId="{3929C3B8-5FA5-A648-B213-3B26BB4F45AB}" destId="{DB78758C-792F-7947-88EC-71DA8E7B6EC3}" srcOrd="1" destOrd="0" presId="urn:microsoft.com/office/officeart/2005/8/layout/process3"/>
    <dgm:cxn modelId="{DB6C1EFD-489D-E246-B7B3-32FBC72E393A}" srcId="{98ED77AC-067F-8A41-A685-0AF8029C495A}" destId="{5D956234-3659-B243-B4A9-3A7BD6AC1749}" srcOrd="1" destOrd="0" parTransId="{A9C951B5-52B8-1246-B0C2-056C4931BE9A}" sibTransId="{E12B9A6A-5CD4-824A-987C-7AA7D9B8002F}"/>
    <dgm:cxn modelId="{189C3B58-CD27-8947-BB28-022E1E5E014D}" type="presParOf" srcId="{FED108F2-32FF-0843-A3D4-9C0169889096}" destId="{B86E5815-FAC9-0E42-A8F1-F3ECF0114268}" srcOrd="0" destOrd="0" presId="urn:microsoft.com/office/officeart/2005/8/layout/process3"/>
    <dgm:cxn modelId="{C09F7A8B-CF9C-C94F-B296-192C8138974B}" type="presParOf" srcId="{B86E5815-FAC9-0E42-A8F1-F3ECF0114268}" destId="{3C5A6EA1-1E23-7847-BC94-E2494479F402}" srcOrd="0" destOrd="0" presId="urn:microsoft.com/office/officeart/2005/8/layout/process3"/>
    <dgm:cxn modelId="{617F1418-4555-3046-9253-A115629267FF}" type="presParOf" srcId="{B86E5815-FAC9-0E42-A8F1-F3ECF0114268}" destId="{6A6CE12D-4DF0-6740-A07F-B7BEA38543E9}" srcOrd="1" destOrd="0" presId="urn:microsoft.com/office/officeart/2005/8/layout/process3"/>
    <dgm:cxn modelId="{2B54ADE7-FC43-0E49-B8F9-352F1E79DEA6}" type="presParOf" srcId="{B86E5815-FAC9-0E42-A8F1-F3ECF0114268}" destId="{73334422-4698-064F-BBDB-1752F6C0BF27}" srcOrd="2" destOrd="0" presId="urn:microsoft.com/office/officeart/2005/8/layout/process3"/>
    <dgm:cxn modelId="{5C54A574-3209-BD42-908D-ED6B29CBB01A}" type="presParOf" srcId="{FED108F2-32FF-0843-A3D4-9C0169889096}" destId="{B4E259BF-B434-FA43-A617-85B5A0E3FB58}" srcOrd="1" destOrd="0" presId="urn:microsoft.com/office/officeart/2005/8/layout/process3"/>
    <dgm:cxn modelId="{EF46E235-6809-EE45-A242-4695939A1D17}" type="presParOf" srcId="{B4E259BF-B434-FA43-A617-85B5A0E3FB58}" destId="{DB78758C-792F-7947-88EC-71DA8E7B6EC3}" srcOrd="0" destOrd="0" presId="urn:microsoft.com/office/officeart/2005/8/layout/process3"/>
    <dgm:cxn modelId="{3AA7DC59-479B-3546-A753-6D795E1D79F8}" type="presParOf" srcId="{FED108F2-32FF-0843-A3D4-9C0169889096}" destId="{F6B2660B-B472-4642-AC2A-09D5D9B92B62}" srcOrd="2" destOrd="0" presId="urn:microsoft.com/office/officeart/2005/8/layout/process3"/>
    <dgm:cxn modelId="{41D05747-1C9F-8C4B-8BC6-32363453C14F}" type="presParOf" srcId="{F6B2660B-B472-4642-AC2A-09D5D9B92B62}" destId="{85A4506A-ADCC-0543-B485-5BD3CB6D1D1A}" srcOrd="0" destOrd="0" presId="urn:microsoft.com/office/officeart/2005/8/layout/process3"/>
    <dgm:cxn modelId="{1D2E8789-9407-F845-A99E-00FC0865F184}" type="presParOf" srcId="{F6B2660B-B472-4642-AC2A-09D5D9B92B62}" destId="{A43F34B7-7B81-5447-905A-32F260AC1FD8}" srcOrd="1" destOrd="0" presId="urn:microsoft.com/office/officeart/2005/8/layout/process3"/>
    <dgm:cxn modelId="{119292AF-FA11-6C4C-91C9-F95CD66BD0ED}" type="presParOf" srcId="{F6B2660B-B472-4642-AC2A-09D5D9B92B62}" destId="{903B7CEC-AE95-EB45-B392-85B03F2A9431}" srcOrd="2" destOrd="0" presId="urn:microsoft.com/office/officeart/2005/8/layout/process3"/>
    <dgm:cxn modelId="{07F0EB31-0AC4-AA49-BB39-6B7DCCCD9D87}" type="presParOf" srcId="{FED108F2-32FF-0843-A3D4-9C0169889096}" destId="{39B80C0A-F4BF-D546-9861-992B5CA663B4}" srcOrd="3" destOrd="0" presId="urn:microsoft.com/office/officeart/2005/8/layout/process3"/>
    <dgm:cxn modelId="{6DB8BCBD-2106-F348-90EF-04B7A98DA1D1}" type="presParOf" srcId="{39B80C0A-F4BF-D546-9861-992B5CA663B4}" destId="{D2CE59D7-0D48-1246-94C4-D4E3D96F8E91}" srcOrd="0" destOrd="0" presId="urn:microsoft.com/office/officeart/2005/8/layout/process3"/>
    <dgm:cxn modelId="{00F14D3F-EE60-2F4E-9B44-96F179D5AE34}" type="presParOf" srcId="{FED108F2-32FF-0843-A3D4-9C0169889096}" destId="{8FBEB88E-0BD7-754B-8DE6-035EE23CE454}" srcOrd="4" destOrd="0" presId="urn:microsoft.com/office/officeart/2005/8/layout/process3"/>
    <dgm:cxn modelId="{F97E2B5F-81DD-274B-9AAF-5827FFD5DE34}" type="presParOf" srcId="{8FBEB88E-0BD7-754B-8DE6-035EE23CE454}" destId="{0B800C71-60CD-9540-A577-F6DF9A97D4B0}" srcOrd="0" destOrd="0" presId="urn:microsoft.com/office/officeart/2005/8/layout/process3"/>
    <dgm:cxn modelId="{864E73A2-730B-4F43-A154-4730B5D83266}" type="presParOf" srcId="{8FBEB88E-0BD7-754B-8DE6-035EE23CE454}" destId="{28326BAD-431A-E44B-A2D6-AC21DF871842}" srcOrd="1" destOrd="0" presId="urn:microsoft.com/office/officeart/2005/8/layout/process3"/>
    <dgm:cxn modelId="{D9B5B04E-BA6E-DB44-B29E-022A1695528A}" type="presParOf" srcId="{8FBEB88E-0BD7-754B-8DE6-035EE23CE454}" destId="{BE040202-2554-1A44-AADF-A014546F6DE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15F6E7-CD4A-BF48-AF7C-EE79AB6026B3}" type="doc">
      <dgm:prSet loTypeId="urn:microsoft.com/office/officeart/2005/8/layout/cycle1" loCatId="" qsTypeId="urn:microsoft.com/office/officeart/2005/8/quickstyle/simple5" qsCatId="simple" csTypeId="urn:microsoft.com/office/officeart/2005/8/colors/accent6_2" csCatId="accent6" phldr="1"/>
      <dgm:spPr/>
      <dgm:t>
        <a:bodyPr/>
        <a:lstStyle/>
        <a:p>
          <a:endParaRPr lang="en-US"/>
        </a:p>
      </dgm:t>
    </dgm:pt>
    <dgm:pt modelId="{A19598F1-8DCB-094C-8BCA-61DCCF84A212}">
      <dgm:prSet phldrT="[Text]" custT="1"/>
      <dgm:spPr/>
      <dgm:t>
        <a:bodyPr/>
        <a:lstStyle/>
        <a:p>
          <a:r>
            <a:rPr lang="en-US" sz="1600" dirty="0">
              <a:latin typeface="Aptos Display" panose="020B0004020202020204" pitchFamily="34" charset="0"/>
            </a:rPr>
            <a:t>Step 2</a:t>
          </a:r>
        </a:p>
        <a:p>
          <a:r>
            <a:rPr lang="en-US" sz="1600" dirty="0">
              <a:latin typeface="Aptos Display" panose="020B0004020202020204" pitchFamily="34" charset="0"/>
            </a:rPr>
            <a:t>Discern your level of proficiency in the content you need to learn.</a:t>
          </a:r>
        </a:p>
      </dgm:t>
    </dgm:pt>
    <dgm:pt modelId="{55EE1800-4D9D-994B-8611-5CAD930AB1E7}" type="parTrans" cxnId="{EFAD9725-893D-5744-A4C2-8FE2B6F20CA9}">
      <dgm:prSet/>
      <dgm:spPr/>
      <dgm:t>
        <a:bodyPr/>
        <a:lstStyle/>
        <a:p>
          <a:endParaRPr lang="en-US"/>
        </a:p>
      </dgm:t>
    </dgm:pt>
    <dgm:pt modelId="{4BE42395-1FD5-BD4B-9C67-319237D4BFBE}" type="sibTrans" cxnId="{EFAD9725-893D-5744-A4C2-8FE2B6F20CA9}">
      <dgm:prSet/>
      <dgm:spPr/>
      <dgm:t>
        <a:bodyPr/>
        <a:lstStyle/>
        <a:p>
          <a:endParaRPr lang="en-US"/>
        </a:p>
      </dgm:t>
    </dgm:pt>
    <dgm:pt modelId="{6E76AE04-5B86-7C42-957C-77B07C4FD33E}">
      <dgm:prSet phldrT="[Text]" custT="1"/>
      <dgm:spPr/>
      <dgm:t>
        <a:bodyPr/>
        <a:lstStyle/>
        <a:p>
          <a:r>
            <a:rPr lang="en-US" sz="1600" dirty="0">
              <a:latin typeface="Aptos Display" panose="020B0004020202020204" pitchFamily="34" charset="0"/>
            </a:rPr>
            <a:t>Step 3</a:t>
          </a:r>
        </a:p>
        <a:p>
          <a:r>
            <a:rPr lang="en-US" sz="1600" dirty="0">
              <a:latin typeface="Aptos Display" panose="020B0004020202020204" pitchFamily="34" charset="0"/>
            </a:rPr>
            <a:t>Experience the formation program, course, and/or resources.</a:t>
          </a:r>
        </a:p>
      </dgm:t>
    </dgm:pt>
    <dgm:pt modelId="{BA3FA3A3-641E-A548-AE65-DDD7C49A6648}" type="parTrans" cxnId="{B3FF7BBD-6488-6241-AC9B-F41A04BE4109}">
      <dgm:prSet/>
      <dgm:spPr/>
      <dgm:t>
        <a:bodyPr/>
        <a:lstStyle/>
        <a:p>
          <a:endParaRPr lang="en-US"/>
        </a:p>
      </dgm:t>
    </dgm:pt>
    <dgm:pt modelId="{DF70CF8E-B3FA-2C4E-9027-27A528FFE2C5}" type="sibTrans" cxnId="{B3FF7BBD-6488-6241-AC9B-F41A04BE4109}">
      <dgm:prSet/>
      <dgm:spPr/>
      <dgm:t>
        <a:bodyPr/>
        <a:lstStyle/>
        <a:p>
          <a:endParaRPr lang="en-US"/>
        </a:p>
      </dgm:t>
    </dgm:pt>
    <dgm:pt modelId="{4CE3D346-4E0A-824F-9C5F-27E67538E7CC}">
      <dgm:prSet phldrT="[Text]" custT="1"/>
      <dgm:spPr/>
      <dgm:t>
        <a:bodyPr/>
        <a:lstStyle/>
        <a:p>
          <a:r>
            <a:rPr lang="en-US" sz="1600" dirty="0">
              <a:latin typeface="Aptos Display" panose="020B0004020202020204" pitchFamily="34" charset="0"/>
            </a:rPr>
            <a:t>Step 5</a:t>
          </a:r>
        </a:p>
        <a:p>
          <a:r>
            <a:rPr lang="en-US" sz="1600" dirty="0">
              <a:latin typeface="Aptos Display" panose="020B0004020202020204" pitchFamily="34" charset="0"/>
            </a:rPr>
            <a:t>Evaluate your learning by reviewing your original discernment tool. </a:t>
          </a:r>
        </a:p>
      </dgm:t>
    </dgm:pt>
    <dgm:pt modelId="{37373432-C6EF-0049-BC75-48FEF19EC5A0}" type="parTrans" cxnId="{67D2B30B-C1BB-1744-AE39-1407A7A4EEAB}">
      <dgm:prSet/>
      <dgm:spPr/>
      <dgm:t>
        <a:bodyPr/>
        <a:lstStyle/>
        <a:p>
          <a:endParaRPr lang="en-US"/>
        </a:p>
      </dgm:t>
    </dgm:pt>
    <dgm:pt modelId="{E3D0B974-60F4-C44D-9952-27EDB03FBC16}" type="sibTrans" cxnId="{67D2B30B-C1BB-1744-AE39-1407A7A4EEAB}">
      <dgm:prSet/>
      <dgm:spPr/>
      <dgm:t>
        <a:bodyPr/>
        <a:lstStyle/>
        <a:p>
          <a:endParaRPr lang="en-US"/>
        </a:p>
      </dgm:t>
    </dgm:pt>
    <dgm:pt modelId="{3548BA1E-4EF9-3F42-A1E8-FA036A85174C}">
      <dgm:prSet phldrT="[Text]" custT="1"/>
      <dgm:spPr/>
      <dgm:t>
        <a:bodyPr/>
        <a:lstStyle/>
        <a:p>
          <a:r>
            <a:rPr lang="en-US" sz="1600" dirty="0">
              <a:latin typeface="Aptos Display" panose="020B0004020202020204" pitchFamily="34" charset="0"/>
            </a:rPr>
            <a:t>Step 1</a:t>
          </a:r>
        </a:p>
        <a:p>
          <a:r>
            <a:rPr lang="en-US" sz="1600" dirty="0">
              <a:latin typeface="Aptos Display" panose="020B0004020202020204" pitchFamily="34" charset="0"/>
            </a:rPr>
            <a:t>Review the content in you are teaching and identify what you need to learn that would be most helpful to you.</a:t>
          </a:r>
        </a:p>
      </dgm:t>
    </dgm:pt>
    <dgm:pt modelId="{CDFC240E-EFBA-C94A-82E2-27E14B7353CC}" type="parTrans" cxnId="{33718AFA-6693-B74E-AC87-55F31845779C}">
      <dgm:prSet/>
      <dgm:spPr/>
      <dgm:t>
        <a:bodyPr/>
        <a:lstStyle/>
        <a:p>
          <a:endParaRPr lang="en-US"/>
        </a:p>
      </dgm:t>
    </dgm:pt>
    <dgm:pt modelId="{009485C4-608C-4F4A-BADE-E630BA5E9DBE}" type="sibTrans" cxnId="{33718AFA-6693-B74E-AC87-55F31845779C}">
      <dgm:prSet/>
      <dgm:spPr/>
      <dgm:t>
        <a:bodyPr/>
        <a:lstStyle/>
        <a:p>
          <a:endParaRPr lang="en-US"/>
        </a:p>
      </dgm:t>
    </dgm:pt>
    <dgm:pt modelId="{B75495B9-1252-6C4A-A4DA-500845FD7189}">
      <dgm:prSet phldrT="[Text]" custT="1"/>
      <dgm:spPr/>
      <dgm:t>
        <a:bodyPr/>
        <a:lstStyle/>
        <a:p>
          <a:r>
            <a:rPr lang="en-US" sz="1600" dirty="0">
              <a:latin typeface="Aptos Display" panose="020B0004020202020204" pitchFamily="34" charset="0"/>
            </a:rPr>
            <a:t>Step 4</a:t>
          </a:r>
        </a:p>
        <a:p>
          <a:r>
            <a:rPr lang="en-US" sz="1600" dirty="0">
              <a:latin typeface="Aptos Display" panose="020B0004020202020204" pitchFamily="34" charset="0"/>
            </a:rPr>
            <a:t>Create a practical project that demonstrates your learning and that you can use in your teaching.</a:t>
          </a:r>
        </a:p>
      </dgm:t>
    </dgm:pt>
    <dgm:pt modelId="{5D9FE5EE-1785-AD4A-AECC-C21ACCE20AFF}" type="sibTrans" cxnId="{A628C487-BF27-C047-A750-C35B8838E5E3}">
      <dgm:prSet/>
      <dgm:spPr/>
      <dgm:t>
        <a:bodyPr/>
        <a:lstStyle/>
        <a:p>
          <a:endParaRPr lang="en-US"/>
        </a:p>
      </dgm:t>
    </dgm:pt>
    <dgm:pt modelId="{B0E4E932-C5F7-DD4E-82D2-1D73BCBA857E}" type="parTrans" cxnId="{A628C487-BF27-C047-A750-C35B8838E5E3}">
      <dgm:prSet/>
      <dgm:spPr/>
      <dgm:t>
        <a:bodyPr/>
        <a:lstStyle/>
        <a:p>
          <a:endParaRPr lang="en-US"/>
        </a:p>
      </dgm:t>
    </dgm:pt>
    <dgm:pt modelId="{2D2C3E69-0CB3-0545-88B9-BE188F390688}" type="pres">
      <dgm:prSet presAssocID="{5A15F6E7-CD4A-BF48-AF7C-EE79AB6026B3}" presName="cycle" presStyleCnt="0">
        <dgm:presLayoutVars>
          <dgm:dir/>
          <dgm:resizeHandles val="exact"/>
        </dgm:presLayoutVars>
      </dgm:prSet>
      <dgm:spPr/>
    </dgm:pt>
    <dgm:pt modelId="{36EAB44A-CE77-8C4E-87FA-3C9E0E0E734B}" type="pres">
      <dgm:prSet presAssocID="{3548BA1E-4EF9-3F42-A1E8-FA036A85174C}" presName="dummy" presStyleCnt="0"/>
      <dgm:spPr/>
    </dgm:pt>
    <dgm:pt modelId="{D3560ACB-9A86-2C42-895A-6D0FC883FABD}" type="pres">
      <dgm:prSet presAssocID="{3548BA1E-4EF9-3F42-A1E8-FA036A85174C}" presName="node" presStyleLbl="revTx" presStyleIdx="0" presStyleCnt="5" custScaleX="154445" custScaleY="110631" custRadScaleRad="102202" custRadScaleInc="6940">
        <dgm:presLayoutVars>
          <dgm:bulletEnabled val="1"/>
        </dgm:presLayoutVars>
      </dgm:prSet>
      <dgm:spPr/>
    </dgm:pt>
    <dgm:pt modelId="{12EFD401-5415-5241-8FDB-1B944A359F59}" type="pres">
      <dgm:prSet presAssocID="{009485C4-608C-4F4A-BADE-E630BA5E9DBE}" presName="sibTrans" presStyleLbl="node1" presStyleIdx="0" presStyleCnt="5"/>
      <dgm:spPr/>
    </dgm:pt>
    <dgm:pt modelId="{B7ADE622-D94F-7341-B0FF-CACB62A82721}" type="pres">
      <dgm:prSet presAssocID="{A19598F1-8DCB-094C-8BCA-61DCCF84A212}" presName="dummy" presStyleCnt="0"/>
      <dgm:spPr/>
    </dgm:pt>
    <dgm:pt modelId="{F7590D60-3C80-5345-BD73-3F98F8CCED90}" type="pres">
      <dgm:prSet presAssocID="{A19598F1-8DCB-094C-8BCA-61DCCF84A212}" presName="node" presStyleLbl="revTx" presStyleIdx="1" presStyleCnt="5" custScaleX="134878">
        <dgm:presLayoutVars>
          <dgm:bulletEnabled val="1"/>
        </dgm:presLayoutVars>
      </dgm:prSet>
      <dgm:spPr/>
    </dgm:pt>
    <dgm:pt modelId="{2E0ED481-712E-C149-AE80-C8E1D4540FD2}" type="pres">
      <dgm:prSet presAssocID="{4BE42395-1FD5-BD4B-9C67-319237D4BFBE}" presName="sibTrans" presStyleLbl="node1" presStyleIdx="1" presStyleCnt="5"/>
      <dgm:spPr/>
    </dgm:pt>
    <dgm:pt modelId="{112735F7-5D0E-7443-ABDE-9BED25ECC7DA}" type="pres">
      <dgm:prSet presAssocID="{6E76AE04-5B86-7C42-957C-77B07C4FD33E}" presName="dummy" presStyleCnt="0"/>
      <dgm:spPr/>
    </dgm:pt>
    <dgm:pt modelId="{943F606B-4EEB-0141-8848-D9B8414821E0}" type="pres">
      <dgm:prSet presAssocID="{6E76AE04-5B86-7C42-957C-77B07C4FD33E}" presName="node" presStyleLbl="revTx" presStyleIdx="2" presStyleCnt="5" custScaleX="134878" custScaleY="159660">
        <dgm:presLayoutVars>
          <dgm:bulletEnabled val="1"/>
        </dgm:presLayoutVars>
      </dgm:prSet>
      <dgm:spPr/>
    </dgm:pt>
    <dgm:pt modelId="{35DB52BE-07D6-1B44-9077-F6092BCA8250}" type="pres">
      <dgm:prSet presAssocID="{DF70CF8E-B3FA-2C4E-9027-27A528FFE2C5}" presName="sibTrans" presStyleLbl="node1" presStyleIdx="2" presStyleCnt="5"/>
      <dgm:spPr/>
    </dgm:pt>
    <dgm:pt modelId="{6ABF3A55-FC35-C246-9D4D-3576DB63379C}" type="pres">
      <dgm:prSet presAssocID="{B75495B9-1252-6C4A-A4DA-500845FD7189}" presName="dummy" presStyleCnt="0"/>
      <dgm:spPr/>
    </dgm:pt>
    <dgm:pt modelId="{B36F2DE7-E8AB-7941-9B56-24AB0D8B413C}" type="pres">
      <dgm:prSet presAssocID="{B75495B9-1252-6C4A-A4DA-500845FD7189}" presName="node" presStyleLbl="revTx" presStyleIdx="3" presStyleCnt="5" custScaleX="167753" custScaleY="113496">
        <dgm:presLayoutVars>
          <dgm:bulletEnabled val="1"/>
        </dgm:presLayoutVars>
      </dgm:prSet>
      <dgm:spPr/>
    </dgm:pt>
    <dgm:pt modelId="{34B9A122-F73F-7B4C-B933-AA4D309B41E9}" type="pres">
      <dgm:prSet presAssocID="{5D9FE5EE-1785-AD4A-AECC-C21ACCE20AFF}" presName="sibTrans" presStyleLbl="node1" presStyleIdx="3" presStyleCnt="5"/>
      <dgm:spPr/>
    </dgm:pt>
    <dgm:pt modelId="{04BE552C-772C-674B-A1F7-DE84251CF760}" type="pres">
      <dgm:prSet presAssocID="{4CE3D346-4E0A-824F-9C5F-27E67538E7CC}" presName="dummy" presStyleCnt="0"/>
      <dgm:spPr/>
    </dgm:pt>
    <dgm:pt modelId="{578E9A8F-F5C2-0043-B98F-734172C69B59}" type="pres">
      <dgm:prSet presAssocID="{4CE3D346-4E0A-824F-9C5F-27E67538E7CC}" presName="node" presStyleLbl="revTx" presStyleIdx="4" presStyleCnt="5" custScaleX="150247">
        <dgm:presLayoutVars>
          <dgm:bulletEnabled val="1"/>
        </dgm:presLayoutVars>
      </dgm:prSet>
      <dgm:spPr/>
    </dgm:pt>
    <dgm:pt modelId="{73A5ACE0-2E4F-B34C-9DD8-DC58B7A69FF0}" type="pres">
      <dgm:prSet presAssocID="{E3D0B974-60F4-C44D-9952-27EDB03FBC16}" presName="sibTrans" presStyleLbl="node1" presStyleIdx="4" presStyleCnt="5"/>
      <dgm:spPr/>
    </dgm:pt>
  </dgm:ptLst>
  <dgm:cxnLst>
    <dgm:cxn modelId="{67D2B30B-C1BB-1744-AE39-1407A7A4EEAB}" srcId="{5A15F6E7-CD4A-BF48-AF7C-EE79AB6026B3}" destId="{4CE3D346-4E0A-824F-9C5F-27E67538E7CC}" srcOrd="4" destOrd="0" parTransId="{37373432-C6EF-0049-BC75-48FEF19EC5A0}" sibTransId="{E3D0B974-60F4-C44D-9952-27EDB03FBC16}"/>
    <dgm:cxn modelId="{1B192923-01F6-734A-AB5F-CD164EC455C7}" type="presOf" srcId="{009485C4-608C-4F4A-BADE-E630BA5E9DBE}" destId="{12EFD401-5415-5241-8FDB-1B944A359F59}" srcOrd="0" destOrd="0" presId="urn:microsoft.com/office/officeart/2005/8/layout/cycle1"/>
    <dgm:cxn modelId="{EFAD9725-893D-5744-A4C2-8FE2B6F20CA9}" srcId="{5A15F6E7-CD4A-BF48-AF7C-EE79AB6026B3}" destId="{A19598F1-8DCB-094C-8BCA-61DCCF84A212}" srcOrd="1" destOrd="0" parTransId="{55EE1800-4D9D-994B-8611-5CAD930AB1E7}" sibTransId="{4BE42395-1FD5-BD4B-9C67-319237D4BFBE}"/>
    <dgm:cxn modelId="{D6F80A2C-5A7C-3B43-BF59-D2DC809DF284}" type="presOf" srcId="{6E76AE04-5B86-7C42-957C-77B07C4FD33E}" destId="{943F606B-4EEB-0141-8848-D9B8414821E0}" srcOrd="0" destOrd="0" presId="urn:microsoft.com/office/officeart/2005/8/layout/cycle1"/>
    <dgm:cxn modelId="{F8F2EF2F-1A51-AB48-94C5-44589699F01B}" type="presOf" srcId="{4CE3D346-4E0A-824F-9C5F-27E67538E7CC}" destId="{578E9A8F-F5C2-0043-B98F-734172C69B59}" srcOrd="0" destOrd="0" presId="urn:microsoft.com/office/officeart/2005/8/layout/cycle1"/>
    <dgm:cxn modelId="{1A9CEB3D-EE67-D748-AF7B-4AC5CAB98CE7}" type="presOf" srcId="{5D9FE5EE-1785-AD4A-AECC-C21ACCE20AFF}" destId="{34B9A122-F73F-7B4C-B933-AA4D309B41E9}" srcOrd="0" destOrd="0" presId="urn:microsoft.com/office/officeart/2005/8/layout/cycle1"/>
    <dgm:cxn modelId="{D3673D43-72D8-1D40-8543-DC57843A23EC}" type="presOf" srcId="{E3D0B974-60F4-C44D-9952-27EDB03FBC16}" destId="{73A5ACE0-2E4F-B34C-9DD8-DC58B7A69FF0}" srcOrd="0" destOrd="0" presId="urn:microsoft.com/office/officeart/2005/8/layout/cycle1"/>
    <dgm:cxn modelId="{49449974-F155-F644-B4E9-6B1D541B3B59}" type="presOf" srcId="{B75495B9-1252-6C4A-A4DA-500845FD7189}" destId="{B36F2DE7-E8AB-7941-9B56-24AB0D8B413C}" srcOrd="0" destOrd="0" presId="urn:microsoft.com/office/officeart/2005/8/layout/cycle1"/>
    <dgm:cxn modelId="{B151B878-270B-E34E-B2B2-FE586D801481}" type="presOf" srcId="{5A15F6E7-CD4A-BF48-AF7C-EE79AB6026B3}" destId="{2D2C3E69-0CB3-0545-88B9-BE188F390688}" srcOrd="0" destOrd="0" presId="urn:microsoft.com/office/officeart/2005/8/layout/cycle1"/>
    <dgm:cxn modelId="{5C2DC07C-0C53-6946-A284-556F8B91564E}" type="presOf" srcId="{3548BA1E-4EF9-3F42-A1E8-FA036A85174C}" destId="{D3560ACB-9A86-2C42-895A-6D0FC883FABD}" srcOrd="0" destOrd="0" presId="urn:microsoft.com/office/officeart/2005/8/layout/cycle1"/>
    <dgm:cxn modelId="{A628C487-BF27-C047-A750-C35B8838E5E3}" srcId="{5A15F6E7-CD4A-BF48-AF7C-EE79AB6026B3}" destId="{B75495B9-1252-6C4A-A4DA-500845FD7189}" srcOrd="3" destOrd="0" parTransId="{B0E4E932-C5F7-DD4E-82D2-1D73BCBA857E}" sibTransId="{5D9FE5EE-1785-AD4A-AECC-C21ACCE20AFF}"/>
    <dgm:cxn modelId="{A2D79DBA-CB35-1846-8BD3-809BEFB15920}" type="presOf" srcId="{DF70CF8E-B3FA-2C4E-9027-27A528FFE2C5}" destId="{35DB52BE-07D6-1B44-9077-F6092BCA8250}" srcOrd="0" destOrd="0" presId="urn:microsoft.com/office/officeart/2005/8/layout/cycle1"/>
    <dgm:cxn modelId="{B3FF7BBD-6488-6241-AC9B-F41A04BE4109}" srcId="{5A15F6E7-CD4A-BF48-AF7C-EE79AB6026B3}" destId="{6E76AE04-5B86-7C42-957C-77B07C4FD33E}" srcOrd="2" destOrd="0" parTransId="{BA3FA3A3-641E-A548-AE65-DDD7C49A6648}" sibTransId="{DF70CF8E-B3FA-2C4E-9027-27A528FFE2C5}"/>
    <dgm:cxn modelId="{B4B244C5-5D61-FC40-9249-3EA1C53FC856}" type="presOf" srcId="{A19598F1-8DCB-094C-8BCA-61DCCF84A212}" destId="{F7590D60-3C80-5345-BD73-3F98F8CCED90}" srcOrd="0" destOrd="0" presId="urn:microsoft.com/office/officeart/2005/8/layout/cycle1"/>
    <dgm:cxn modelId="{BD5679F0-5D93-C54B-AA2F-64FFB071A784}" type="presOf" srcId="{4BE42395-1FD5-BD4B-9C67-319237D4BFBE}" destId="{2E0ED481-712E-C149-AE80-C8E1D4540FD2}" srcOrd="0" destOrd="0" presId="urn:microsoft.com/office/officeart/2005/8/layout/cycle1"/>
    <dgm:cxn modelId="{33718AFA-6693-B74E-AC87-55F31845779C}" srcId="{5A15F6E7-CD4A-BF48-AF7C-EE79AB6026B3}" destId="{3548BA1E-4EF9-3F42-A1E8-FA036A85174C}" srcOrd="0" destOrd="0" parTransId="{CDFC240E-EFBA-C94A-82E2-27E14B7353CC}" sibTransId="{009485C4-608C-4F4A-BADE-E630BA5E9DBE}"/>
    <dgm:cxn modelId="{B373783B-8546-5744-8865-3DC4332ACCF7}" type="presParOf" srcId="{2D2C3E69-0CB3-0545-88B9-BE188F390688}" destId="{36EAB44A-CE77-8C4E-87FA-3C9E0E0E734B}" srcOrd="0" destOrd="0" presId="urn:microsoft.com/office/officeart/2005/8/layout/cycle1"/>
    <dgm:cxn modelId="{673EFFC4-40F1-9449-A28B-B9230FF5A18F}" type="presParOf" srcId="{2D2C3E69-0CB3-0545-88B9-BE188F390688}" destId="{D3560ACB-9A86-2C42-895A-6D0FC883FABD}" srcOrd="1" destOrd="0" presId="urn:microsoft.com/office/officeart/2005/8/layout/cycle1"/>
    <dgm:cxn modelId="{79881314-85E0-BC42-B216-715F6994A4EF}" type="presParOf" srcId="{2D2C3E69-0CB3-0545-88B9-BE188F390688}" destId="{12EFD401-5415-5241-8FDB-1B944A359F59}" srcOrd="2" destOrd="0" presId="urn:microsoft.com/office/officeart/2005/8/layout/cycle1"/>
    <dgm:cxn modelId="{BF288FB2-4232-744B-AAEE-92382372F2AD}" type="presParOf" srcId="{2D2C3E69-0CB3-0545-88B9-BE188F390688}" destId="{B7ADE622-D94F-7341-B0FF-CACB62A82721}" srcOrd="3" destOrd="0" presId="urn:microsoft.com/office/officeart/2005/8/layout/cycle1"/>
    <dgm:cxn modelId="{CD0C9019-E061-534E-8CE6-1FE9A8964614}" type="presParOf" srcId="{2D2C3E69-0CB3-0545-88B9-BE188F390688}" destId="{F7590D60-3C80-5345-BD73-3F98F8CCED90}" srcOrd="4" destOrd="0" presId="urn:microsoft.com/office/officeart/2005/8/layout/cycle1"/>
    <dgm:cxn modelId="{2C583161-FC9F-0949-A974-065260DE4EB5}" type="presParOf" srcId="{2D2C3E69-0CB3-0545-88B9-BE188F390688}" destId="{2E0ED481-712E-C149-AE80-C8E1D4540FD2}" srcOrd="5" destOrd="0" presId="urn:microsoft.com/office/officeart/2005/8/layout/cycle1"/>
    <dgm:cxn modelId="{89450577-9D05-EF45-91A9-7112796392B3}" type="presParOf" srcId="{2D2C3E69-0CB3-0545-88B9-BE188F390688}" destId="{112735F7-5D0E-7443-ABDE-9BED25ECC7DA}" srcOrd="6" destOrd="0" presId="urn:microsoft.com/office/officeart/2005/8/layout/cycle1"/>
    <dgm:cxn modelId="{2A02D497-E889-1B40-80FE-58C8944A2D45}" type="presParOf" srcId="{2D2C3E69-0CB3-0545-88B9-BE188F390688}" destId="{943F606B-4EEB-0141-8848-D9B8414821E0}" srcOrd="7" destOrd="0" presId="urn:microsoft.com/office/officeart/2005/8/layout/cycle1"/>
    <dgm:cxn modelId="{2E05C45C-0912-BE43-AC0F-67EA65CDC012}" type="presParOf" srcId="{2D2C3E69-0CB3-0545-88B9-BE188F390688}" destId="{35DB52BE-07D6-1B44-9077-F6092BCA8250}" srcOrd="8" destOrd="0" presId="urn:microsoft.com/office/officeart/2005/8/layout/cycle1"/>
    <dgm:cxn modelId="{41FC24BF-5E84-9542-8D44-807788F7DEE0}" type="presParOf" srcId="{2D2C3E69-0CB3-0545-88B9-BE188F390688}" destId="{6ABF3A55-FC35-C246-9D4D-3576DB63379C}" srcOrd="9" destOrd="0" presId="urn:microsoft.com/office/officeart/2005/8/layout/cycle1"/>
    <dgm:cxn modelId="{3464435E-0CE2-204D-8293-D19503BABD1F}" type="presParOf" srcId="{2D2C3E69-0CB3-0545-88B9-BE188F390688}" destId="{B36F2DE7-E8AB-7941-9B56-24AB0D8B413C}" srcOrd="10" destOrd="0" presId="urn:microsoft.com/office/officeart/2005/8/layout/cycle1"/>
    <dgm:cxn modelId="{0970B1DF-4025-AE4D-842A-8C4F8029C061}" type="presParOf" srcId="{2D2C3E69-0CB3-0545-88B9-BE188F390688}" destId="{34B9A122-F73F-7B4C-B933-AA4D309B41E9}" srcOrd="11" destOrd="0" presId="urn:microsoft.com/office/officeart/2005/8/layout/cycle1"/>
    <dgm:cxn modelId="{4865DD3D-FD23-2D47-9016-422E45D2BDB5}" type="presParOf" srcId="{2D2C3E69-0CB3-0545-88B9-BE188F390688}" destId="{04BE552C-772C-674B-A1F7-DE84251CF760}" srcOrd="12" destOrd="0" presId="urn:microsoft.com/office/officeart/2005/8/layout/cycle1"/>
    <dgm:cxn modelId="{CC5FFE2A-C676-3946-85A8-E5BBA85754B9}" type="presParOf" srcId="{2D2C3E69-0CB3-0545-88B9-BE188F390688}" destId="{578E9A8F-F5C2-0043-B98F-734172C69B59}" srcOrd="13" destOrd="0" presId="urn:microsoft.com/office/officeart/2005/8/layout/cycle1"/>
    <dgm:cxn modelId="{75BB2A95-B428-A24A-875F-144E44507B30}" type="presParOf" srcId="{2D2C3E69-0CB3-0545-88B9-BE188F390688}" destId="{73A5ACE0-2E4F-B34C-9DD8-DC58B7A69FF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9DB5C-73BA-7B49-AAE8-B9260007B408}">
      <dsp:nvSpPr>
        <dsp:cNvPr id="0" name=""/>
        <dsp:cNvSpPr/>
      </dsp:nvSpPr>
      <dsp:spPr>
        <a:xfrm>
          <a:off x="943067" y="737"/>
          <a:ext cx="1828703" cy="135407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ptos Display" panose="020B0004020202020204" pitchFamily="34" charset="0"/>
            </a:rPr>
            <a:t>Discipleship &amp; Continuing Conversion</a:t>
          </a:r>
        </a:p>
      </dsp:txBody>
      <dsp:txXfrm>
        <a:off x="943067" y="737"/>
        <a:ext cx="1828703" cy="1354071"/>
      </dsp:txXfrm>
    </dsp:sp>
    <dsp:sp modelId="{2F3B692C-1045-6647-AA48-756D5870ACBD}">
      <dsp:nvSpPr>
        <dsp:cNvPr id="0" name=""/>
        <dsp:cNvSpPr/>
      </dsp:nvSpPr>
      <dsp:spPr>
        <a:xfrm>
          <a:off x="2954641" y="737"/>
          <a:ext cx="1828703" cy="135407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ptos Display" panose="020B0004020202020204" pitchFamily="34" charset="0"/>
            </a:rPr>
            <a:t>A Church of Living Signs </a:t>
          </a:r>
        </a:p>
      </dsp:txBody>
      <dsp:txXfrm>
        <a:off x="2954641" y="737"/>
        <a:ext cx="1828703" cy="1354071"/>
      </dsp:txXfrm>
    </dsp:sp>
    <dsp:sp modelId="{29F10229-43BA-8B4F-B46B-C16A16C21512}">
      <dsp:nvSpPr>
        <dsp:cNvPr id="0" name=""/>
        <dsp:cNvSpPr/>
      </dsp:nvSpPr>
      <dsp:spPr>
        <a:xfrm>
          <a:off x="4966215" y="737"/>
          <a:ext cx="1828703" cy="135407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ptos Display" panose="020B0004020202020204" pitchFamily="34" charset="0"/>
            </a:rPr>
            <a:t>The Church as a Source, Locus, and Means of Salvation</a:t>
          </a:r>
        </a:p>
      </dsp:txBody>
      <dsp:txXfrm>
        <a:off x="4966215" y="737"/>
        <a:ext cx="1828703" cy="1354071"/>
      </dsp:txXfrm>
    </dsp:sp>
    <dsp:sp modelId="{B3D6E67F-CC1E-B34E-9443-1B867E899AD9}">
      <dsp:nvSpPr>
        <dsp:cNvPr id="0" name=""/>
        <dsp:cNvSpPr/>
      </dsp:nvSpPr>
      <dsp:spPr>
        <a:xfrm>
          <a:off x="943067" y="1537679"/>
          <a:ext cx="1828703" cy="135407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ptos Display" panose="020B0004020202020204" pitchFamily="34" charset="0"/>
            </a:rPr>
            <a:t>6 Tasks:</a:t>
          </a:r>
        </a:p>
        <a:p>
          <a:pPr marL="0" lvl="0" indent="0" algn="ctr" defTabSz="711200">
            <a:lnSpc>
              <a:spcPct val="90000"/>
            </a:lnSpc>
            <a:spcBef>
              <a:spcPct val="0"/>
            </a:spcBef>
            <a:spcAft>
              <a:spcPct val="35000"/>
            </a:spcAft>
            <a:buNone/>
          </a:pPr>
          <a:r>
            <a:rPr lang="en-US" sz="1600" b="0" kern="1200" dirty="0">
              <a:latin typeface="Aptos Display" panose="020B0004020202020204" pitchFamily="34" charset="0"/>
            </a:rPr>
            <a:t> Knowledge, Liturgy, Moral, Prayer, Community, Missionary Spirit </a:t>
          </a:r>
        </a:p>
      </dsp:txBody>
      <dsp:txXfrm>
        <a:off x="943067" y="1537679"/>
        <a:ext cx="1828703" cy="1354071"/>
      </dsp:txXfrm>
    </dsp:sp>
    <dsp:sp modelId="{50B94741-9471-5544-A45F-FBA6F119202F}">
      <dsp:nvSpPr>
        <dsp:cNvPr id="0" name=""/>
        <dsp:cNvSpPr/>
      </dsp:nvSpPr>
      <dsp:spPr>
        <a:xfrm>
          <a:off x="2954641" y="1537679"/>
          <a:ext cx="1828703" cy="135407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ptos Display" panose="020B0004020202020204" pitchFamily="34" charset="0"/>
            </a:rPr>
            <a:t>Catechumenate as a  Model of Catechizing Activity</a:t>
          </a:r>
        </a:p>
      </dsp:txBody>
      <dsp:txXfrm>
        <a:off x="2954641" y="1537679"/>
        <a:ext cx="1828703" cy="1354071"/>
      </dsp:txXfrm>
    </dsp:sp>
    <dsp:sp modelId="{E46EAE87-DE00-594B-A528-A9201EAC54B7}">
      <dsp:nvSpPr>
        <dsp:cNvPr id="0" name=""/>
        <dsp:cNvSpPr/>
      </dsp:nvSpPr>
      <dsp:spPr>
        <a:xfrm>
          <a:off x="4966215" y="1537679"/>
          <a:ext cx="1828703" cy="135407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ptos Display" panose="020B0004020202020204" pitchFamily="34" charset="0"/>
            </a:rPr>
            <a:t>Church of the Home as a Unique Locus for Catechesis </a:t>
          </a:r>
        </a:p>
      </dsp:txBody>
      <dsp:txXfrm>
        <a:off x="4966215" y="1537679"/>
        <a:ext cx="1828703" cy="1354071"/>
      </dsp:txXfrm>
    </dsp:sp>
    <dsp:sp modelId="{EC3594A1-4C8C-0147-93AB-AD763BFDCE02}">
      <dsp:nvSpPr>
        <dsp:cNvPr id="0" name=""/>
        <dsp:cNvSpPr/>
      </dsp:nvSpPr>
      <dsp:spPr>
        <a:xfrm>
          <a:off x="2954641" y="3074620"/>
          <a:ext cx="1828703" cy="135407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ptos Display" panose="020B0004020202020204" pitchFamily="34" charset="0"/>
            </a:rPr>
            <a:t>Inculturation of the Gospel Message</a:t>
          </a:r>
        </a:p>
      </dsp:txBody>
      <dsp:txXfrm>
        <a:off x="2954641" y="3074620"/>
        <a:ext cx="1828703" cy="1354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9DB5C-73BA-7B49-AAE8-B9260007B408}">
      <dsp:nvSpPr>
        <dsp:cNvPr id="0" name=""/>
        <dsp:cNvSpPr/>
      </dsp:nvSpPr>
      <dsp:spPr>
        <a:xfrm>
          <a:off x="2266" y="37332"/>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Accompaniment</a:t>
          </a:r>
        </a:p>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Education </a:t>
          </a:r>
        </a:p>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Formation</a:t>
          </a:r>
        </a:p>
      </dsp:txBody>
      <dsp:txXfrm>
        <a:off x="2266" y="37332"/>
        <a:ext cx="1798477" cy="1331689"/>
      </dsp:txXfrm>
    </dsp:sp>
    <dsp:sp modelId="{2F3B692C-1045-6647-AA48-756D5870ACBD}">
      <dsp:nvSpPr>
        <dsp:cNvPr id="0" name=""/>
        <dsp:cNvSpPr/>
      </dsp:nvSpPr>
      <dsp:spPr>
        <a:xfrm>
          <a:off x="1980592" y="37332"/>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Communion </a:t>
          </a:r>
          <a:br>
            <a:rPr lang="en-US" sz="1400" b="0" kern="1200" dirty="0">
              <a:latin typeface="Aptos Display" panose="020B0004020202020204" pitchFamily="34" charset="0"/>
            </a:rPr>
          </a:br>
          <a:r>
            <a:rPr lang="en-US" sz="1400" b="0" kern="1200" dirty="0">
              <a:latin typeface="Aptos Display" panose="020B0004020202020204" pitchFamily="34" charset="0"/>
            </a:rPr>
            <a:t>&amp; Intimacy</a:t>
          </a:r>
        </a:p>
      </dsp:txBody>
      <dsp:txXfrm>
        <a:off x="1980592" y="37332"/>
        <a:ext cx="1798477" cy="1331689"/>
      </dsp:txXfrm>
    </dsp:sp>
    <dsp:sp modelId="{29F10229-43BA-8B4F-B46B-C16A16C21512}">
      <dsp:nvSpPr>
        <dsp:cNvPr id="0" name=""/>
        <dsp:cNvSpPr/>
      </dsp:nvSpPr>
      <dsp:spPr>
        <a:xfrm>
          <a:off x="3958917" y="37332"/>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Kerygma</a:t>
          </a:r>
        </a:p>
      </dsp:txBody>
      <dsp:txXfrm>
        <a:off x="3958917" y="37332"/>
        <a:ext cx="1798477" cy="1331689"/>
      </dsp:txXfrm>
    </dsp:sp>
    <dsp:sp modelId="{847C3001-BD34-CD46-BFA7-1D692ED22319}">
      <dsp:nvSpPr>
        <dsp:cNvPr id="0" name=""/>
        <dsp:cNvSpPr/>
      </dsp:nvSpPr>
      <dsp:spPr>
        <a:xfrm>
          <a:off x="5937242" y="37332"/>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Catechumenal Model</a:t>
          </a:r>
        </a:p>
      </dsp:txBody>
      <dsp:txXfrm>
        <a:off x="5937242" y="37332"/>
        <a:ext cx="1798477" cy="1331689"/>
      </dsp:txXfrm>
    </dsp:sp>
    <dsp:sp modelId="{B3D6E67F-CC1E-B34E-9443-1B867E899AD9}">
      <dsp:nvSpPr>
        <dsp:cNvPr id="0" name=""/>
        <dsp:cNvSpPr/>
      </dsp:nvSpPr>
      <dsp:spPr>
        <a:xfrm>
          <a:off x="2266" y="1548870"/>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5 Tasks:</a:t>
          </a:r>
        </a:p>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 Knowledge, Liturgy, Moral, Prayer, Community</a:t>
          </a:r>
        </a:p>
      </dsp:txBody>
      <dsp:txXfrm>
        <a:off x="2266" y="1548870"/>
        <a:ext cx="1798477" cy="1331689"/>
      </dsp:txXfrm>
    </dsp:sp>
    <dsp:sp modelId="{50B94741-9471-5544-A45F-FBA6F119202F}">
      <dsp:nvSpPr>
        <dsp:cNvPr id="0" name=""/>
        <dsp:cNvSpPr/>
      </dsp:nvSpPr>
      <dsp:spPr>
        <a:xfrm>
          <a:off x="1980592" y="1548870"/>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7 Sources:</a:t>
          </a:r>
        </a:p>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 Scripture &amp; Tradition, Magisterium, Liturgy, Saints, Theology, Christian Culture, Beauty</a:t>
          </a:r>
        </a:p>
      </dsp:txBody>
      <dsp:txXfrm>
        <a:off x="1980592" y="1548870"/>
        <a:ext cx="1798477" cy="1331689"/>
      </dsp:txXfrm>
    </dsp:sp>
    <dsp:sp modelId="{E46EAE87-DE00-594B-A528-A9201EAC54B7}">
      <dsp:nvSpPr>
        <dsp:cNvPr id="0" name=""/>
        <dsp:cNvSpPr/>
      </dsp:nvSpPr>
      <dsp:spPr>
        <a:xfrm>
          <a:off x="3958917" y="1548870"/>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Variety of Educational Processes &amp; Methods</a:t>
          </a:r>
        </a:p>
      </dsp:txBody>
      <dsp:txXfrm>
        <a:off x="3958917" y="1548870"/>
        <a:ext cx="1798477" cy="1331689"/>
      </dsp:txXfrm>
    </dsp:sp>
    <dsp:sp modelId="{5EC82002-2E05-C648-A9F0-16C350802B0A}">
      <dsp:nvSpPr>
        <dsp:cNvPr id="0" name=""/>
        <dsp:cNvSpPr/>
      </dsp:nvSpPr>
      <dsp:spPr>
        <a:xfrm>
          <a:off x="5937242" y="1548870"/>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Human Experience Integral to Catechesis</a:t>
          </a:r>
        </a:p>
      </dsp:txBody>
      <dsp:txXfrm>
        <a:off x="5937242" y="1548870"/>
        <a:ext cx="1798477" cy="1331689"/>
      </dsp:txXfrm>
    </dsp:sp>
    <dsp:sp modelId="{EC3594A1-4C8C-0147-93AB-AD763BFDCE02}">
      <dsp:nvSpPr>
        <dsp:cNvPr id="0" name=""/>
        <dsp:cNvSpPr/>
      </dsp:nvSpPr>
      <dsp:spPr>
        <a:xfrm>
          <a:off x="2266" y="3060407"/>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Catechesis &amp; Culture</a:t>
          </a:r>
        </a:p>
      </dsp:txBody>
      <dsp:txXfrm>
        <a:off x="2266" y="3060407"/>
        <a:ext cx="1798477" cy="1331689"/>
      </dsp:txXfrm>
    </dsp:sp>
    <dsp:sp modelId="{FA5A4ABF-1F6E-C64F-8178-CE2FF2099351}">
      <dsp:nvSpPr>
        <dsp:cNvPr id="0" name=""/>
        <dsp:cNvSpPr/>
      </dsp:nvSpPr>
      <dsp:spPr>
        <a:xfrm>
          <a:off x="1980592" y="3060407"/>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Digital Culture  </a:t>
          </a:r>
        </a:p>
      </dsp:txBody>
      <dsp:txXfrm>
        <a:off x="1980592" y="3060407"/>
        <a:ext cx="1798477" cy="1331689"/>
      </dsp:txXfrm>
    </dsp:sp>
    <dsp:sp modelId="{3FE8FF84-8930-6940-8D57-83742C9F5AB1}">
      <dsp:nvSpPr>
        <dsp:cNvPr id="0" name=""/>
        <dsp:cNvSpPr/>
      </dsp:nvSpPr>
      <dsp:spPr>
        <a:xfrm>
          <a:off x="3958917" y="3060407"/>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Family </a:t>
          </a:r>
        </a:p>
      </dsp:txBody>
      <dsp:txXfrm>
        <a:off x="3958917" y="3060407"/>
        <a:ext cx="1798477" cy="1331689"/>
      </dsp:txXfrm>
    </dsp:sp>
    <dsp:sp modelId="{0145949F-CDB2-8540-84C6-41D7D42F81B7}">
      <dsp:nvSpPr>
        <dsp:cNvPr id="0" name=""/>
        <dsp:cNvSpPr/>
      </dsp:nvSpPr>
      <dsp:spPr>
        <a:xfrm>
          <a:off x="5937242" y="3060407"/>
          <a:ext cx="1798477" cy="133168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ptos Display" panose="020B0004020202020204" pitchFamily="34" charset="0"/>
            </a:rPr>
            <a:t>Lifelong Catechesis</a:t>
          </a:r>
        </a:p>
      </dsp:txBody>
      <dsp:txXfrm>
        <a:off x="5937242" y="3060407"/>
        <a:ext cx="1798477" cy="1331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CFDBC-45FA-B944-BD8F-41DDA0087934}">
      <dsp:nvSpPr>
        <dsp:cNvPr id="0" name=""/>
        <dsp:cNvSpPr/>
      </dsp:nvSpPr>
      <dsp:spPr>
        <a:xfrm>
          <a:off x="1518" y="0"/>
          <a:ext cx="3238743" cy="829559"/>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Display" panose="020B0004020202020204" pitchFamily="34" charset="0"/>
            </a:rPr>
            <a:t>Technical Fixes</a:t>
          </a:r>
        </a:p>
      </dsp:txBody>
      <dsp:txXfrm>
        <a:off x="25815" y="24297"/>
        <a:ext cx="3190149" cy="780965"/>
      </dsp:txXfrm>
    </dsp:sp>
    <dsp:sp modelId="{598559F1-44A7-DD4D-B58D-826B8C057EE3}">
      <dsp:nvSpPr>
        <dsp:cNvPr id="0" name=""/>
        <dsp:cNvSpPr/>
      </dsp:nvSpPr>
      <dsp:spPr>
        <a:xfrm>
          <a:off x="3564137" y="13175"/>
          <a:ext cx="686613" cy="803208"/>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3564137" y="173817"/>
        <a:ext cx="480629" cy="481924"/>
      </dsp:txXfrm>
    </dsp:sp>
    <dsp:sp modelId="{0F1D26B4-F05B-2F48-9FCE-06D35862296D}">
      <dsp:nvSpPr>
        <dsp:cNvPr id="0" name=""/>
        <dsp:cNvSpPr/>
      </dsp:nvSpPr>
      <dsp:spPr>
        <a:xfrm>
          <a:off x="4535760" y="0"/>
          <a:ext cx="3238743" cy="829559"/>
        </a:xfrm>
        <a:prstGeom prst="roundRect">
          <a:avLst>
            <a:gd name="adj" fmla="val 10000"/>
          </a:avLst>
        </a:prstGeom>
        <a:gradFill rotWithShape="0">
          <a:gsLst>
            <a:gs pos="0">
              <a:schemeClr val="accent5">
                <a:hueOff val="15386168"/>
                <a:satOff val="6654"/>
                <a:lumOff val="4510"/>
                <a:alphaOff val="0"/>
                <a:lumMod val="110000"/>
                <a:satMod val="105000"/>
                <a:tint val="67000"/>
              </a:schemeClr>
            </a:gs>
            <a:gs pos="50000">
              <a:schemeClr val="accent5">
                <a:hueOff val="15386168"/>
                <a:satOff val="6654"/>
                <a:lumOff val="4510"/>
                <a:alphaOff val="0"/>
                <a:lumMod val="105000"/>
                <a:satMod val="103000"/>
                <a:tint val="73000"/>
              </a:schemeClr>
            </a:gs>
            <a:gs pos="100000">
              <a:schemeClr val="accent5">
                <a:hueOff val="15386168"/>
                <a:satOff val="6654"/>
                <a:lumOff val="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Display" panose="020B0004020202020204" pitchFamily="34" charset="0"/>
            </a:rPr>
            <a:t>Adaptive Strategies</a:t>
          </a:r>
        </a:p>
      </dsp:txBody>
      <dsp:txXfrm>
        <a:off x="4560057" y="24297"/>
        <a:ext cx="3190149" cy="780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CFDBC-45FA-B944-BD8F-41DDA0087934}">
      <dsp:nvSpPr>
        <dsp:cNvPr id="0" name=""/>
        <dsp:cNvSpPr/>
      </dsp:nvSpPr>
      <dsp:spPr>
        <a:xfrm>
          <a:off x="1442" y="0"/>
          <a:ext cx="3076029" cy="829559"/>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Display" panose="020B0004020202020204" pitchFamily="34" charset="0"/>
            </a:rPr>
            <a:t>Technical Fixes</a:t>
          </a:r>
        </a:p>
      </dsp:txBody>
      <dsp:txXfrm>
        <a:off x="25739" y="24297"/>
        <a:ext cx="3027435" cy="780965"/>
      </dsp:txXfrm>
    </dsp:sp>
    <dsp:sp modelId="{598559F1-44A7-DD4D-B58D-826B8C057EE3}">
      <dsp:nvSpPr>
        <dsp:cNvPr id="0" name=""/>
        <dsp:cNvSpPr/>
      </dsp:nvSpPr>
      <dsp:spPr>
        <a:xfrm>
          <a:off x="3385074" y="33351"/>
          <a:ext cx="652118" cy="762855"/>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3385074" y="185922"/>
        <a:ext cx="456483" cy="457713"/>
      </dsp:txXfrm>
    </dsp:sp>
    <dsp:sp modelId="{0F1D26B4-F05B-2F48-9FCE-06D35862296D}">
      <dsp:nvSpPr>
        <dsp:cNvPr id="0" name=""/>
        <dsp:cNvSpPr/>
      </dsp:nvSpPr>
      <dsp:spPr>
        <a:xfrm>
          <a:off x="4307883" y="0"/>
          <a:ext cx="3076029" cy="829559"/>
        </a:xfrm>
        <a:prstGeom prst="roundRect">
          <a:avLst>
            <a:gd name="adj" fmla="val 10000"/>
          </a:avLst>
        </a:prstGeom>
        <a:gradFill rotWithShape="0">
          <a:gsLst>
            <a:gs pos="0">
              <a:schemeClr val="accent5">
                <a:hueOff val="15386168"/>
                <a:satOff val="6654"/>
                <a:lumOff val="4510"/>
                <a:alphaOff val="0"/>
                <a:lumMod val="110000"/>
                <a:satMod val="105000"/>
                <a:tint val="67000"/>
              </a:schemeClr>
            </a:gs>
            <a:gs pos="50000">
              <a:schemeClr val="accent5">
                <a:hueOff val="15386168"/>
                <a:satOff val="6654"/>
                <a:lumOff val="4510"/>
                <a:alphaOff val="0"/>
                <a:lumMod val="105000"/>
                <a:satMod val="103000"/>
                <a:tint val="73000"/>
              </a:schemeClr>
            </a:gs>
            <a:gs pos="100000">
              <a:schemeClr val="accent5">
                <a:hueOff val="15386168"/>
                <a:satOff val="6654"/>
                <a:lumOff val="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Display" panose="020B0004020202020204" pitchFamily="34" charset="0"/>
            </a:rPr>
            <a:t>Adaptive Strategies</a:t>
          </a:r>
        </a:p>
      </dsp:txBody>
      <dsp:txXfrm>
        <a:off x="4332180" y="24297"/>
        <a:ext cx="3027435" cy="780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68895-96A2-2648-967F-8111D59EBCC7}">
      <dsp:nvSpPr>
        <dsp:cNvPr id="0" name=""/>
        <dsp:cNvSpPr/>
      </dsp:nvSpPr>
      <dsp:spPr>
        <a:xfrm>
          <a:off x="1311" y="0"/>
          <a:ext cx="1857486" cy="324282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solidFill>
                <a:schemeClr val="tx1"/>
              </a:solidFill>
              <a:latin typeface="Aptos Display" panose="020B0004020202020204" pitchFamily="34" charset="0"/>
            </a:rPr>
            <a:t>Catechesis in a Stable Environment </a:t>
          </a:r>
        </a:p>
        <a:p>
          <a:pPr marL="0" lvl="0" indent="0" algn="ctr" defTabSz="977900">
            <a:lnSpc>
              <a:spcPct val="100000"/>
            </a:lnSpc>
            <a:spcBef>
              <a:spcPct val="0"/>
            </a:spcBef>
            <a:spcAft>
              <a:spcPct val="35000"/>
            </a:spcAft>
            <a:buNone/>
          </a:pPr>
          <a:r>
            <a:rPr lang="en-US" sz="2200" i="1" kern="1200" dirty="0">
              <a:solidFill>
                <a:schemeClr val="tx1"/>
              </a:solidFill>
              <a:latin typeface="Aptos Display" panose="020B0004020202020204" pitchFamily="34" charset="0"/>
            </a:rPr>
            <a:t>Continuity</a:t>
          </a:r>
        </a:p>
      </dsp:txBody>
      <dsp:txXfrm>
        <a:off x="55715" y="54404"/>
        <a:ext cx="1748678" cy="3134013"/>
      </dsp:txXfrm>
    </dsp:sp>
    <dsp:sp modelId="{9565EA8B-3786-3E42-8F0E-E318B3A88CEB}">
      <dsp:nvSpPr>
        <dsp:cNvPr id="0" name=""/>
        <dsp:cNvSpPr/>
      </dsp:nvSpPr>
      <dsp:spPr>
        <a:xfrm>
          <a:off x="2044546" y="1391082"/>
          <a:ext cx="393787" cy="460656"/>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044546" y="1483213"/>
        <a:ext cx="275651" cy="276394"/>
      </dsp:txXfrm>
    </dsp:sp>
    <dsp:sp modelId="{15C5BF03-C4BC-4C44-A4BC-44E514896F64}">
      <dsp:nvSpPr>
        <dsp:cNvPr id="0" name=""/>
        <dsp:cNvSpPr/>
      </dsp:nvSpPr>
      <dsp:spPr>
        <a:xfrm>
          <a:off x="2601792" y="0"/>
          <a:ext cx="2168764" cy="3242821"/>
        </a:xfrm>
        <a:prstGeom prst="roundRect">
          <a:avLst>
            <a:gd name="adj" fmla="val 10000"/>
          </a:avLst>
        </a:prstGeom>
        <a:gradFill rotWithShape="0">
          <a:gsLst>
            <a:gs pos="0">
              <a:schemeClr val="accent5">
                <a:hueOff val="7693084"/>
                <a:satOff val="3327"/>
                <a:lumOff val="2255"/>
                <a:alphaOff val="0"/>
                <a:satMod val="103000"/>
                <a:lumMod val="102000"/>
                <a:tint val="94000"/>
              </a:schemeClr>
            </a:gs>
            <a:gs pos="50000">
              <a:schemeClr val="accent5">
                <a:hueOff val="7693084"/>
                <a:satOff val="3327"/>
                <a:lumOff val="2255"/>
                <a:alphaOff val="0"/>
                <a:satMod val="110000"/>
                <a:lumMod val="100000"/>
                <a:shade val="100000"/>
              </a:schemeClr>
            </a:gs>
            <a:gs pos="100000">
              <a:schemeClr val="accent5">
                <a:hueOff val="7693084"/>
                <a:satOff val="3327"/>
                <a:lumOff val="22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solidFill>
                <a:schemeClr val="tx1"/>
              </a:solidFill>
              <a:latin typeface="Aptos Display" panose="020B0004020202020204" pitchFamily="34" charset="0"/>
            </a:rPr>
            <a:t>A Changing Context </a:t>
          </a:r>
        </a:p>
        <a:p>
          <a:pPr marL="0" lvl="0" indent="0" algn="ctr" defTabSz="977900">
            <a:lnSpc>
              <a:spcPct val="100000"/>
            </a:lnSpc>
            <a:spcBef>
              <a:spcPct val="0"/>
            </a:spcBef>
            <a:spcAft>
              <a:spcPct val="35000"/>
            </a:spcAft>
            <a:buNone/>
          </a:pPr>
          <a:r>
            <a:rPr lang="en-US" sz="1800" kern="1200" dirty="0">
              <a:solidFill>
                <a:schemeClr val="tx1"/>
              </a:solidFill>
              <a:latin typeface="Aptos Display" panose="020B0004020202020204" pitchFamily="34" charset="0"/>
            </a:rPr>
            <a:t>Social, Cultural, Economic, Demographic</a:t>
          </a:r>
        </a:p>
        <a:p>
          <a:pPr marL="0" lvl="0" indent="0" algn="ctr" defTabSz="977900">
            <a:lnSpc>
              <a:spcPct val="100000"/>
            </a:lnSpc>
            <a:spcBef>
              <a:spcPct val="0"/>
            </a:spcBef>
            <a:spcAft>
              <a:spcPct val="35000"/>
            </a:spcAft>
            <a:buNone/>
          </a:pPr>
          <a:r>
            <a:rPr lang="en-US" sz="2200" i="1" kern="1200" dirty="0">
              <a:solidFill>
                <a:schemeClr val="tx1"/>
              </a:solidFill>
              <a:latin typeface="Aptos Display" panose="020B0004020202020204" pitchFamily="34" charset="0"/>
            </a:rPr>
            <a:t>Liminality</a:t>
          </a:r>
          <a:endParaRPr lang="en-US" sz="2200" kern="1200" dirty="0">
            <a:solidFill>
              <a:schemeClr val="tx1"/>
            </a:solidFill>
            <a:latin typeface="Aptos Display" panose="020B0004020202020204" pitchFamily="34" charset="0"/>
          </a:endParaRPr>
        </a:p>
      </dsp:txBody>
      <dsp:txXfrm>
        <a:off x="2665313" y="63521"/>
        <a:ext cx="2041722" cy="3115779"/>
      </dsp:txXfrm>
    </dsp:sp>
    <dsp:sp modelId="{3D42BED5-73C9-F44B-9278-48C06AF6094B}">
      <dsp:nvSpPr>
        <dsp:cNvPr id="0" name=""/>
        <dsp:cNvSpPr/>
      </dsp:nvSpPr>
      <dsp:spPr>
        <a:xfrm>
          <a:off x="4956305" y="1391082"/>
          <a:ext cx="393787" cy="460656"/>
        </a:xfrm>
        <a:prstGeom prst="rightArrow">
          <a:avLst>
            <a:gd name="adj1" fmla="val 60000"/>
            <a:gd name="adj2" fmla="val 50000"/>
          </a:avLst>
        </a:prstGeom>
        <a:gradFill rotWithShape="0">
          <a:gsLst>
            <a:gs pos="0">
              <a:schemeClr val="accent5">
                <a:hueOff val="15386168"/>
                <a:satOff val="6654"/>
                <a:lumOff val="4510"/>
                <a:alphaOff val="0"/>
                <a:satMod val="103000"/>
                <a:lumMod val="102000"/>
                <a:tint val="94000"/>
              </a:schemeClr>
            </a:gs>
            <a:gs pos="50000">
              <a:schemeClr val="accent5">
                <a:hueOff val="15386168"/>
                <a:satOff val="6654"/>
                <a:lumOff val="4510"/>
                <a:alphaOff val="0"/>
                <a:satMod val="110000"/>
                <a:lumMod val="100000"/>
                <a:shade val="100000"/>
              </a:schemeClr>
            </a:gs>
            <a:gs pos="100000">
              <a:schemeClr val="accent5">
                <a:hueOff val="15386168"/>
                <a:satOff val="6654"/>
                <a:lumOff val="45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956305" y="1483213"/>
        <a:ext cx="275651" cy="276394"/>
      </dsp:txXfrm>
    </dsp:sp>
    <dsp:sp modelId="{A22CDEDD-EC0B-4741-9416-F31000FCAF60}">
      <dsp:nvSpPr>
        <dsp:cNvPr id="0" name=""/>
        <dsp:cNvSpPr/>
      </dsp:nvSpPr>
      <dsp:spPr>
        <a:xfrm>
          <a:off x="5513551" y="0"/>
          <a:ext cx="1857486" cy="3242821"/>
        </a:xfrm>
        <a:prstGeom prst="roundRect">
          <a:avLst>
            <a:gd name="adj" fmla="val 10000"/>
          </a:avLst>
        </a:prstGeom>
        <a:gradFill rotWithShape="0">
          <a:gsLst>
            <a:gs pos="0">
              <a:schemeClr val="accent5">
                <a:hueOff val="15386168"/>
                <a:satOff val="6654"/>
                <a:lumOff val="4510"/>
                <a:alphaOff val="0"/>
                <a:satMod val="103000"/>
                <a:lumMod val="102000"/>
                <a:tint val="94000"/>
              </a:schemeClr>
            </a:gs>
            <a:gs pos="50000">
              <a:schemeClr val="accent5">
                <a:hueOff val="15386168"/>
                <a:satOff val="6654"/>
                <a:lumOff val="4510"/>
                <a:alphaOff val="0"/>
                <a:satMod val="110000"/>
                <a:lumMod val="100000"/>
                <a:shade val="100000"/>
              </a:schemeClr>
            </a:gs>
            <a:gs pos="100000">
              <a:schemeClr val="accent5">
                <a:hueOff val="15386168"/>
                <a:satOff val="6654"/>
                <a:lumOff val="45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solidFill>
                <a:schemeClr val="tx1"/>
              </a:solidFill>
              <a:latin typeface="Aptos Display" panose="020B0004020202020204" pitchFamily="34" charset="0"/>
            </a:rPr>
            <a:t>Catechesis in a New Context</a:t>
          </a:r>
        </a:p>
        <a:p>
          <a:pPr marL="0" lvl="0" indent="0" algn="ctr" defTabSz="977900">
            <a:lnSpc>
              <a:spcPct val="100000"/>
            </a:lnSpc>
            <a:spcBef>
              <a:spcPct val="0"/>
            </a:spcBef>
            <a:spcAft>
              <a:spcPct val="35000"/>
            </a:spcAft>
            <a:buNone/>
          </a:pPr>
          <a:r>
            <a:rPr lang="en-US" sz="2200" i="1" kern="1200" dirty="0">
              <a:solidFill>
                <a:schemeClr val="tx1"/>
              </a:solidFill>
              <a:latin typeface="Aptos Display" panose="020B0004020202020204" pitchFamily="34" charset="0"/>
            </a:rPr>
            <a:t>Emergence</a:t>
          </a:r>
        </a:p>
      </dsp:txBody>
      <dsp:txXfrm>
        <a:off x="5567955" y="54404"/>
        <a:ext cx="1748678" cy="31340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DFAD3-98C7-854F-8DB4-2BD211BDF104}">
      <dsp:nvSpPr>
        <dsp:cNvPr id="0" name=""/>
        <dsp:cNvSpPr/>
      </dsp:nvSpPr>
      <dsp:spPr>
        <a:xfrm>
          <a:off x="617219" y="0"/>
          <a:ext cx="6995160" cy="177997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5914093-774C-C342-BD57-5C03354E0DC4}">
      <dsp:nvSpPr>
        <dsp:cNvPr id="0" name=""/>
        <dsp:cNvSpPr/>
      </dsp:nvSpPr>
      <dsp:spPr>
        <a:xfrm>
          <a:off x="364" y="533992"/>
          <a:ext cx="1527956" cy="71199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dirty="0">
              <a:latin typeface="Calibri"/>
              <a:cs typeface="Calibri"/>
            </a:rPr>
            <a:t>Empathize</a:t>
          </a:r>
        </a:p>
      </dsp:txBody>
      <dsp:txXfrm>
        <a:off x="35120" y="568748"/>
        <a:ext cx="1458444" cy="642478"/>
      </dsp:txXfrm>
    </dsp:sp>
    <dsp:sp modelId="{76E99C8C-9A36-674F-86A5-54CB5EFCBB4B}">
      <dsp:nvSpPr>
        <dsp:cNvPr id="0" name=""/>
        <dsp:cNvSpPr/>
      </dsp:nvSpPr>
      <dsp:spPr>
        <a:xfrm>
          <a:off x="1675593" y="533992"/>
          <a:ext cx="1527956" cy="711990"/>
        </a:xfrm>
        <a:prstGeom prst="roundRect">
          <a:avLst/>
        </a:prstGeom>
        <a:gradFill rotWithShape="0">
          <a:gsLst>
            <a:gs pos="0">
              <a:schemeClr val="accent2">
                <a:hueOff val="-4643141"/>
                <a:satOff val="9763"/>
                <a:lumOff val="-1618"/>
                <a:alphaOff val="0"/>
                <a:lumMod val="110000"/>
                <a:satMod val="105000"/>
                <a:tint val="67000"/>
              </a:schemeClr>
            </a:gs>
            <a:gs pos="50000">
              <a:schemeClr val="accent2">
                <a:hueOff val="-4643141"/>
                <a:satOff val="9763"/>
                <a:lumOff val="-1618"/>
                <a:alphaOff val="0"/>
                <a:lumMod val="105000"/>
                <a:satMod val="103000"/>
                <a:tint val="73000"/>
              </a:schemeClr>
            </a:gs>
            <a:gs pos="100000">
              <a:schemeClr val="accent2">
                <a:hueOff val="-4643141"/>
                <a:satOff val="9763"/>
                <a:lumOff val="-16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dirty="0">
              <a:latin typeface="Calibri"/>
              <a:cs typeface="Calibri"/>
            </a:rPr>
            <a:t>Define</a:t>
          </a:r>
        </a:p>
      </dsp:txBody>
      <dsp:txXfrm>
        <a:off x="1710349" y="568748"/>
        <a:ext cx="1458444" cy="642478"/>
      </dsp:txXfrm>
    </dsp:sp>
    <dsp:sp modelId="{9AB8DC80-E29F-3E47-86DA-A36E486F7263}">
      <dsp:nvSpPr>
        <dsp:cNvPr id="0" name=""/>
        <dsp:cNvSpPr/>
      </dsp:nvSpPr>
      <dsp:spPr>
        <a:xfrm>
          <a:off x="3389513" y="533992"/>
          <a:ext cx="1527956" cy="711990"/>
        </a:xfrm>
        <a:prstGeom prst="roundRect">
          <a:avLst/>
        </a:prstGeom>
        <a:gradFill rotWithShape="0">
          <a:gsLst>
            <a:gs pos="0">
              <a:schemeClr val="accent2">
                <a:hueOff val="-9286282"/>
                <a:satOff val="19525"/>
                <a:lumOff val="-3235"/>
                <a:alphaOff val="0"/>
                <a:lumMod val="110000"/>
                <a:satMod val="105000"/>
                <a:tint val="67000"/>
              </a:schemeClr>
            </a:gs>
            <a:gs pos="50000">
              <a:schemeClr val="accent2">
                <a:hueOff val="-9286282"/>
                <a:satOff val="19525"/>
                <a:lumOff val="-3235"/>
                <a:alphaOff val="0"/>
                <a:lumMod val="105000"/>
                <a:satMod val="103000"/>
                <a:tint val="73000"/>
              </a:schemeClr>
            </a:gs>
            <a:gs pos="100000">
              <a:schemeClr val="accent2">
                <a:hueOff val="-9286282"/>
                <a:satOff val="19525"/>
                <a:lumOff val="-32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dirty="0">
              <a:latin typeface="Calibri"/>
              <a:cs typeface="Calibri"/>
            </a:rPr>
            <a:t>Ideate</a:t>
          </a:r>
        </a:p>
      </dsp:txBody>
      <dsp:txXfrm>
        <a:off x="3424269" y="568748"/>
        <a:ext cx="1458444" cy="642478"/>
      </dsp:txXfrm>
    </dsp:sp>
    <dsp:sp modelId="{67AA9A5F-8742-D24E-B5CB-F0B500E28E8F}">
      <dsp:nvSpPr>
        <dsp:cNvPr id="0" name=""/>
        <dsp:cNvSpPr/>
      </dsp:nvSpPr>
      <dsp:spPr>
        <a:xfrm>
          <a:off x="5026050" y="533992"/>
          <a:ext cx="1527956" cy="711990"/>
        </a:xfrm>
        <a:prstGeom prst="roundRect">
          <a:avLst/>
        </a:prstGeom>
        <a:gradFill rotWithShape="0">
          <a:gsLst>
            <a:gs pos="0">
              <a:schemeClr val="accent2">
                <a:hueOff val="-13929423"/>
                <a:satOff val="29288"/>
                <a:lumOff val="-4853"/>
                <a:alphaOff val="0"/>
                <a:lumMod val="110000"/>
                <a:satMod val="105000"/>
                <a:tint val="67000"/>
              </a:schemeClr>
            </a:gs>
            <a:gs pos="50000">
              <a:schemeClr val="accent2">
                <a:hueOff val="-13929423"/>
                <a:satOff val="29288"/>
                <a:lumOff val="-4853"/>
                <a:alphaOff val="0"/>
                <a:lumMod val="105000"/>
                <a:satMod val="103000"/>
                <a:tint val="73000"/>
              </a:schemeClr>
            </a:gs>
            <a:gs pos="100000">
              <a:schemeClr val="accent2">
                <a:hueOff val="-13929423"/>
                <a:satOff val="29288"/>
                <a:lumOff val="-48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dirty="0">
              <a:latin typeface="Calibri"/>
              <a:cs typeface="Calibri"/>
            </a:rPr>
            <a:t>Prototype</a:t>
          </a:r>
        </a:p>
      </dsp:txBody>
      <dsp:txXfrm>
        <a:off x="5060806" y="568748"/>
        <a:ext cx="1458444" cy="642478"/>
      </dsp:txXfrm>
    </dsp:sp>
    <dsp:sp modelId="{D8870A34-4AB8-914F-8333-B99D7C9ED8C7}">
      <dsp:nvSpPr>
        <dsp:cNvPr id="0" name=""/>
        <dsp:cNvSpPr/>
      </dsp:nvSpPr>
      <dsp:spPr>
        <a:xfrm>
          <a:off x="6701279" y="533992"/>
          <a:ext cx="1527956" cy="711990"/>
        </a:xfrm>
        <a:prstGeom prst="roundRect">
          <a:avLst/>
        </a:prstGeom>
        <a:gradFill rotWithShape="0">
          <a:gsLst>
            <a:gs pos="0">
              <a:schemeClr val="accent2">
                <a:hueOff val="-18572563"/>
                <a:satOff val="39051"/>
                <a:lumOff val="-6470"/>
                <a:alphaOff val="0"/>
                <a:lumMod val="110000"/>
                <a:satMod val="105000"/>
                <a:tint val="67000"/>
              </a:schemeClr>
            </a:gs>
            <a:gs pos="50000">
              <a:schemeClr val="accent2">
                <a:hueOff val="-18572563"/>
                <a:satOff val="39051"/>
                <a:lumOff val="-6470"/>
                <a:alphaOff val="0"/>
                <a:lumMod val="105000"/>
                <a:satMod val="103000"/>
                <a:tint val="73000"/>
              </a:schemeClr>
            </a:gs>
            <a:gs pos="100000">
              <a:schemeClr val="accent2">
                <a:hueOff val="-18572563"/>
                <a:satOff val="39051"/>
                <a:lumOff val="-64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dirty="0">
              <a:latin typeface="Calibri"/>
              <a:cs typeface="Calibri"/>
            </a:rPr>
            <a:t>Test</a:t>
          </a:r>
        </a:p>
      </dsp:txBody>
      <dsp:txXfrm>
        <a:off x="6736035" y="568748"/>
        <a:ext cx="1458444" cy="642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C0071-205A-4945-BCF4-DEFE0F2D7073}">
      <dsp:nvSpPr>
        <dsp:cNvPr id="0" name=""/>
        <dsp:cNvSpPr/>
      </dsp:nvSpPr>
      <dsp:spPr>
        <a:xfrm>
          <a:off x="2116" y="216815"/>
          <a:ext cx="1678898" cy="115497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Living Encounter with Jesus Christ</a:t>
          </a:r>
        </a:p>
      </dsp:txBody>
      <dsp:txXfrm>
        <a:off x="2116" y="216815"/>
        <a:ext cx="1678898" cy="1154974"/>
      </dsp:txXfrm>
    </dsp:sp>
    <dsp:sp modelId="{688C0E51-16C1-D547-BC0E-3501089948A5}">
      <dsp:nvSpPr>
        <dsp:cNvPr id="0" name=""/>
        <dsp:cNvSpPr/>
      </dsp:nvSpPr>
      <dsp:spPr>
        <a:xfrm>
          <a:off x="1848904" y="202118"/>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Holistic Formation: </a:t>
          </a:r>
        </a:p>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5 Tasks</a:t>
          </a:r>
        </a:p>
      </dsp:txBody>
      <dsp:txXfrm>
        <a:off x="1848904" y="202118"/>
        <a:ext cx="1678898" cy="1184368"/>
      </dsp:txXfrm>
    </dsp:sp>
    <dsp:sp modelId="{6C5BEF6E-F004-C04A-AE0E-6C5DC64FB56D}">
      <dsp:nvSpPr>
        <dsp:cNvPr id="0" name=""/>
        <dsp:cNvSpPr/>
      </dsp:nvSpPr>
      <dsp:spPr>
        <a:xfrm>
          <a:off x="3695692" y="202118"/>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Catechumenal Process</a:t>
          </a:r>
        </a:p>
      </dsp:txBody>
      <dsp:txXfrm>
        <a:off x="3695692" y="202118"/>
        <a:ext cx="1678898" cy="1184368"/>
      </dsp:txXfrm>
    </dsp:sp>
    <dsp:sp modelId="{5914BB2E-6FE6-994B-9F44-287E8E8BCDF3}">
      <dsp:nvSpPr>
        <dsp:cNvPr id="0" name=""/>
        <dsp:cNvSpPr/>
      </dsp:nvSpPr>
      <dsp:spPr>
        <a:xfrm>
          <a:off x="5542480" y="202118"/>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Inter-generational </a:t>
          </a:r>
        </a:p>
      </dsp:txBody>
      <dsp:txXfrm>
        <a:off x="5542480" y="202118"/>
        <a:ext cx="1678898" cy="1184368"/>
      </dsp:txXfrm>
    </dsp:sp>
    <dsp:sp modelId="{D9761CB7-AE21-D243-9433-32B356201E8F}">
      <dsp:nvSpPr>
        <dsp:cNvPr id="0" name=""/>
        <dsp:cNvSpPr/>
      </dsp:nvSpPr>
      <dsp:spPr>
        <a:xfrm>
          <a:off x="2116" y="1554377"/>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Family and Home</a:t>
          </a:r>
        </a:p>
      </dsp:txBody>
      <dsp:txXfrm>
        <a:off x="2116" y="1554377"/>
        <a:ext cx="1678898" cy="1184368"/>
      </dsp:txXfrm>
    </dsp:sp>
    <dsp:sp modelId="{9E335C6E-52F5-7847-A6B5-4053208230BF}">
      <dsp:nvSpPr>
        <dsp:cNvPr id="0" name=""/>
        <dsp:cNvSpPr/>
      </dsp:nvSpPr>
      <dsp:spPr>
        <a:xfrm>
          <a:off x="1848904" y="1554377"/>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Lifelong and Lifewide</a:t>
          </a:r>
        </a:p>
      </dsp:txBody>
      <dsp:txXfrm>
        <a:off x="1848904" y="1554377"/>
        <a:ext cx="1678898" cy="1184368"/>
      </dsp:txXfrm>
    </dsp:sp>
    <dsp:sp modelId="{FB1E6946-1505-FB4A-9108-FBAA0C5D4FA1}">
      <dsp:nvSpPr>
        <dsp:cNvPr id="0" name=""/>
        <dsp:cNvSpPr/>
      </dsp:nvSpPr>
      <dsp:spPr>
        <a:xfrm>
          <a:off x="3695692" y="1554377"/>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Responsive to Diverse Religious Lives</a:t>
          </a:r>
        </a:p>
      </dsp:txBody>
      <dsp:txXfrm>
        <a:off x="3695692" y="1554377"/>
        <a:ext cx="1678898" cy="1184368"/>
      </dsp:txXfrm>
    </dsp:sp>
    <dsp:sp modelId="{4D7D8680-D0C0-E34F-B9BE-A0EDBE83CA80}">
      <dsp:nvSpPr>
        <dsp:cNvPr id="0" name=""/>
        <dsp:cNvSpPr/>
      </dsp:nvSpPr>
      <dsp:spPr>
        <a:xfrm>
          <a:off x="5542480" y="1554377"/>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Engaging Cultures</a:t>
          </a:r>
        </a:p>
      </dsp:txBody>
      <dsp:txXfrm>
        <a:off x="5542480" y="1554377"/>
        <a:ext cx="1678898" cy="1184368"/>
      </dsp:txXfrm>
    </dsp:sp>
    <dsp:sp modelId="{60A9A32F-D73F-BD44-A7F7-4B0F8B5617ED}">
      <dsp:nvSpPr>
        <dsp:cNvPr id="0" name=""/>
        <dsp:cNvSpPr/>
      </dsp:nvSpPr>
      <dsp:spPr>
        <a:xfrm>
          <a:off x="2116" y="2906635"/>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Valuing Human Experience</a:t>
          </a:r>
        </a:p>
      </dsp:txBody>
      <dsp:txXfrm>
        <a:off x="2116" y="2906635"/>
        <a:ext cx="1678898" cy="1184368"/>
      </dsp:txXfrm>
    </dsp:sp>
    <dsp:sp modelId="{3AE83201-5313-284E-806B-DD09FAF1AF20}">
      <dsp:nvSpPr>
        <dsp:cNvPr id="0" name=""/>
        <dsp:cNvSpPr/>
      </dsp:nvSpPr>
      <dsp:spPr>
        <a:xfrm>
          <a:off x="1848904" y="2906635"/>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Intrinsic Motivation for Growth</a:t>
          </a:r>
        </a:p>
      </dsp:txBody>
      <dsp:txXfrm>
        <a:off x="1848904" y="2906635"/>
        <a:ext cx="1678898" cy="1184368"/>
      </dsp:txXfrm>
    </dsp:sp>
    <dsp:sp modelId="{4FE36A1E-7D78-2745-9261-528783B8690B}">
      <dsp:nvSpPr>
        <dsp:cNvPr id="0" name=""/>
        <dsp:cNvSpPr/>
      </dsp:nvSpPr>
      <dsp:spPr>
        <a:xfrm>
          <a:off x="3695692" y="2906635"/>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Effective Learning Practices</a:t>
          </a:r>
        </a:p>
      </dsp:txBody>
      <dsp:txXfrm>
        <a:off x="3695692" y="2906635"/>
        <a:ext cx="1678898" cy="1184368"/>
      </dsp:txXfrm>
    </dsp:sp>
    <dsp:sp modelId="{CD57434D-46D5-6E49-B354-1E97AF391010}">
      <dsp:nvSpPr>
        <dsp:cNvPr id="0" name=""/>
        <dsp:cNvSpPr/>
      </dsp:nvSpPr>
      <dsp:spPr>
        <a:xfrm>
          <a:off x="5542480" y="2906635"/>
          <a:ext cx="1678898" cy="11843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Display" panose="020B0004020202020204" pitchFamily="34" charset="0"/>
            </a:rPr>
            <a:t>Digital Tools and Approaches</a:t>
          </a:r>
        </a:p>
      </dsp:txBody>
      <dsp:txXfrm>
        <a:off x="5542480" y="2906635"/>
        <a:ext cx="1678898" cy="11843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E12D-4DF0-6740-A07F-B7BEA38543E9}">
      <dsp:nvSpPr>
        <dsp:cNvPr id="0" name=""/>
        <dsp:cNvSpPr/>
      </dsp:nvSpPr>
      <dsp:spPr>
        <a:xfrm>
          <a:off x="4132" y="168352"/>
          <a:ext cx="1878783" cy="6912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Aptos Display" panose="020B0004020202020204" pitchFamily="34" charset="0"/>
            </a:rPr>
            <a:t>Preparation</a:t>
          </a:r>
        </a:p>
      </dsp:txBody>
      <dsp:txXfrm>
        <a:off x="4132" y="168352"/>
        <a:ext cx="1878783" cy="460800"/>
      </dsp:txXfrm>
    </dsp:sp>
    <dsp:sp modelId="{73334422-4698-064F-BBDB-1752F6C0BF27}">
      <dsp:nvSpPr>
        <dsp:cNvPr id="0" name=""/>
        <dsp:cNvSpPr/>
      </dsp:nvSpPr>
      <dsp:spPr>
        <a:xfrm>
          <a:off x="388943" y="629152"/>
          <a:ext cx="1878783" cy="4356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Catechesis tailored to the faith life and journey of the parents – offered in multiple formats</a:t>
          </a:r>
        </a:p>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Intro to the Christian life</a:t>
          </a:r>
        </a:p>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Mentor/Guide</a:t>
          </a:r>
        </a:p>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Preparation for the sacrament</a:t>
          </a:r>
        </a:p>
      </dsp:txBody>
      <dsp:txXfrm>
        <a:off x="443971" y="684180"/>
        <a:ext cx="1768727" cy="4245944"/>
      </dsp:txXfrm>
    </dsp:sp>
    <dsp:sp modelId="{B4E259BF-B434-FA43-A617-85B5A0E3FB58}">
      <dsp:nvSpPr>
        <dsp:cNvPr id="0" name=""/>
        <dsp:cNvSpPr/>
      </dsp:nvSpPr>
      <dsp:spPr>
        <a:xfrm>
          <a:off x="2167732" y="164871"/>
          <a:ext cx="603811" cy="4677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167732" y="258423"/>
        <a:ext cx="463482" cy="280658"/>
      </dsp:txXfrm>
    </dsp:sp>
    <dsp:sp modelId="{A43F34B7-7B81-5447-905A-32F260AC1FD8}">
      <dsp:nvSpPr>
        <dsp:cNvPr id="0" name=""/>
        <dsp:cNvSpPr/>
      </dsp:nvSpPr>
      <dsp:spPr>
        <a:xfrm>
          <a:off x="3022182" y="168352"/>
          <a:ext cx="1878783" cy="691200"/>
        </a:xfrm>
        <a:prstGeom prst="roundRect">
          <a:avLst>
            <a:gd name="adj" fmla="val 10000"/>
          </a:avLst>
        </a:prstGeom>
        <a:solidFill>
          <a:schemeClr val="accent5">
            <a:hueOff val="7693084"/>
            <a:satOff val="3327"/>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Aptos Display" panose="020B0004020202020204" pitchFamily="34" charset="0"/>
            </a:rPr>
            <a:t>Celebration</a:t>
          </a:r>
        </a:p>
      </dsp:txBody>
      <dsp:txXfrm>
        <a:off x="3022182" y="168352"/>
        <a:ext cx="1878783" cy="460800"/>
      </dsp:txXfrm>
    </dsp:sp>
    <dsp:sp modelId="{903B7CEC-AE95-EB45-B392-85B03F2A9431}">
      <dsp:nvSpPr>
        <dsp:cNvPr id="0" name=""/>
        <dsp:cNvSpPr/>
      </dsp:nvSpPr>
      <dsp:spPr>
        <a:xfrm>
          <a:off x="3406993" y="629152"/>
          <a:ext cx="1878783" cy="4356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693084"/>
              <a:satOff val="3327"/>
              <a:lumOff val="2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Celebration of Baptism</a:t>
          </a:r>
        </a:p>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@Home celebration</a:t>
          </a:r>
        </a:p>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Welcoming the family into the parish community</a:t>
          </a:r>
        </a:p>
      </dsp:txBody>
      <dsp:txXfrm>
        <a:off x="3462021" y="684180"/>
        <a:ext cx="1768727" cy="4245944"/>
      </dsp:txXfrm>
    </dsp:sp>
    <dsp:sp modelId="{39B80C0A-F4BF-D546-9861-992B5CA663B4}">
      <dsp:nvSpPr>
        <dsp:cNvPr id="0" name=""/>
        <dsp:cNvSpPr/>
      </dsp:nvSpPr>
      <dsp:spPr>
        <a:xfrm>
          <a:off x="5185782" y="164871"/>
          <a:ext cx="603811" cy="467762"/>
        </a:xfrm>
        <a:prstGeom prst="rightArrow">
          <a:avLst>
            <a:gd name="adj1" fmla="val 60000"/>
            <a:gd name="adj2" fmla="val 50000"/>
          </a:avLst>
        </a:prstGeom>
        <a:solidFill>
          <a:schemeClr val="accent5">
            <a:hueOff val="15386168"/>
            <a:satOff val="6654"/>
            <a:lumOff val="4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185782" y="258423"/>
        <a:ext cx="463482" cy="280658"/>
      </dsp:txXfrm>
    </dsp:sp>
    <dsp:sp modelId="{28326BAD-431A-E44B-A2D6-AC21DF871842}">
      <dsp:nvSpPr>
        <dsp:cNvPr id="0" name=""/>
        <dsp:cNvSpPr/>
      </dsp:nvSpPr>
      <dsp:spPr>
        <a:xfrm>
          <a:off x="6040233" y="168352"/>
          <a:ext cx="1878783" cy="691200"/>
        </a:xfrm>
        <a:prstGeom prst="roundRect">
          <a:avLst>
            <a:gd name="adj" fmla="val 10000"/>
          </a:avLst>
        </a:prstGeom>
        <a:solidFill>
          <a:schemeClr val="accent5">
            <a:hueOff val="15386168"/>
            <a:satOff val="6654"/>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Aptos Display" panose="020B0004020202020204" pitchFamily="34" charset="0"/>
            </a:rPr>
            <a:t>Mystagogy</a:t>
          </a:r>
        </a:p>
      </dsp:txBody>
      <dsp:txXfrm>
        <a:off x="6040233" y="168352"/>
        <a:ext cx="1878783" cy="460800"/>
      </dsp:txXfrm>
    </dsp:sp>
    <dsp:sp modelId="{BE040202-2554-1A44-AADF-A014546F6DE1}">
      <dsp:nvSpPr>
        <dsp:cNvPr id="0" name=""/>
        <dsp:cNvSpPr/>
      </dsp:nvSpPr>
      <dsp:spPr>
        <a:xfrm>
          <a:off x="6425044" y="629152"/>
          <a:ext cx="1878783" cy="4356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5386168"/>
              <a:satOff val="6654"/>
              <a:lumOff val="4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Curated of faith practices every 6 months</a:t>
          </a:r>
        </a:p>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Seasons of the year</a:t>
          </a:r>
        </a:p>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Raising children support</a:t>
          </a:r>
        </a:p>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Just for Parents continuing formation</a:t>
          </a:r>
        </a:p>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Online support group</a:t>
          </a:r>
        </a:p>
        <a:p>
          <a:pPr marL="171450" lvl="1" indent="-171450" algn="l" defTabSz="711200">
            <a:lnSpc>
              <a:spcPct val="90000"/>
            </a:lnSpc>
            <a:spcBef>
              <a:spcPct val="0"/>
            </a:spcBef>
            <a:spcAft>
              <a:spcPct val="15000"/>
            </a:spcAft>
            <a:buChar char="•"/>
          </a:pPr>
          <a:r>
            <a:rPr lang="en-US" sz="1600" kern="1200" dirty="0">
              <a:latin typeface="Aptos Display" panose="020B0004020202020204" pitchFamily="34" charset="0"/>
            </a:rPr>
            <a:t>Gatherings at church for parents and children (quarterly)</a:t>
          </a:r>
        </a:p>
      </dsp:txBody>
      <dsp:txXfrm>
        <a:off x="6480072" y="684180"/>
        <a:ext cx="1768727" cy="42459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60ACB-9A86-2C42-895A-6D0FC883FABD}">
      <dsp:nvSpPr>
        <dsp:cNvPr id="0" name=""/>
        <dsp:cNvSpPr/>
      </dsp:nvSpPr>
      <dsp:spPr>
        <a:xfrm>
          <a:off x="4481995" y="-213010"/>
          <a:ext cx="2037495" cy="14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Display" panose="020B0004020202020204" pitchFamily="34" charset="0"/>
            </a:rPr>
            <a:t>Step 1</a:t>
          </a:r>
        </a:p>
        <a:p>
          <a:pPr marL="0" lvl="0" indent="0" algn="ctr" defTabSz="711200">
            <a:lnSpc>
              <a:spcPct val="90000"/>
            </a:lnSpc>
            <a:spcBef>
              <a:spcPct val="0"/>
            </a:spcBef>
            <a:spcAft>
              <a:spcPct val="35000"/>
            </a:spcAft>
            <a:buNone/>
          </a:pPr>
          <a:r>
            <a:rPr lang="en-US" sz="1600" kern="1200" dirty="0">
              <a:latin typeface="Aptos Display" panose="020B0004020202020204" pitchFamily="34" charset="0"/>
            </a:rPr>
            <a:t>Review the content in you are teaching and identify what you need to learn that would be most helpful to you.</a:t>
          </a:r>
        </a:p>
      </dsp:txBody>
      <dsp:txXfrm>
        <a:off x="4481995" y="-213010"/>
        <a:ext cx="2037495" cy="1459485"/>
      </dsp:txXfrm>
    </dsp:sp>
    <dsp:sp modelId="{12EFD401-5415-5241-8FDB-1B944A359F59}">
      <dsp:nvSpPr>
        <dsp:cNvPr id="0" name=""/>
        <dsp:cNvSpPr/>
      </dsp:nvSpPr>
      <dsp:spPr>
        <a:xfrm>
          <a:off x="1656901" y="-282808"/>
          <a:ext cx="4950558" cy="4950558"/>
        </a:xfrm>
        <a:prstGeom prst="circularArrow">
          <a:avLst>
            <a:gd name="adj1" fmla="val 5196"/>
            <a:gd name="adj2" fmla="val 335640"/>
            <a:gd name="adj3" fmla="val 21453050"/>
            <a:gd name="adj4" fmla="val 20069411"/>
            <a:gd name="adj5" fmla="val 606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7590D60-3C80-5345-BD73-3F98F8CCED90}">
      <dsp:nvSpPr>
        <dsp:cNvPr id="0" name=""/>
        <dsp:cNvSpPr/>
      </dsp:nvSpPr>
      <dsp:spPr>
        <a:xfrm>
          <a:off x="5328358" y="2312976"/>
          <a:ext cx="1779360" cy="131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Display" panose="020B0004020202020204" pitchFamily="34" charset="0"/>
            </a:rPr>
            <a:t>Step 2</a:t>
          </a:r>
        </a:p>
        <a:p>
          <a:pPr marL="0" lvl="0" indent="0" algn="ctr" defTabSz="711200">
            <a:lnSpc>
              <a:spcPct val="90000"/>
            </a:lnSpc>
            <a:spcBef>
              <a:spcPct val="0"/>
            </a:spcBef>
            <a:spcAft>
              <a:spcPct val="35000"/>
            </a:spcAft>
            <a:buNone/>
          </a:pPr>
          <a:r>
            <a:rPr lang="en-US" sz="1600" kern="1200" dirty="0">
              <a:latin typeface="Aptos Display" panose="020B0004020202020204" pitchFamily="34" charset="0"/>
            </a:rPr>
            <a:t>Discern your level of proficiency in the content you need to learn.</a:t>
          </a:r>
        </a:p>
      </dsp:txBody>
      <dsp:txXfrm>
        <a:off x="5328358" y="2312976"/>
        <a:ext cx="1779360" cy="1319237"/>
      </dsp:txXfrm>
    </dsp:sp>
    <dsp:sp modelId="{2E0ED481-712E-C149-AE80-C8E1D4540FD2}">
      <dsp:nvSpPr>
        <dsp:cNvPr id="0" name=""/>
        <dsp:cNvSpPr/>
      </dsp:nvSpPr>
      <dsp:spPr>
        <a:xfrm>
          <a:off x="1653677" y="-181468"/>
          <a:ext cx="4950558" cy="4950558"/>
        </a:xfrm>
        <a:prstGeom prst="circularArrow">
          <a:avLst>
            <a:gd name="adj1" fmla="val 5196"/>
            <a:gd name="adj2" fmla="val 335640"/>
            <a:gd name="adj3" fmla="val 3630788"/>
            <a:gd name="adj4" fmla="val 2252373"/>
            <a:gd name="adj5" fmla="val 606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3F606B-4EEB-0141-8848-D9B8414821E0}">
      <dsp:nvSpPr>
        <dsp:cNvPr id="0" name=""/>
        <dsp:cNvSpPr/>
      </dsp:nvSpPr>
      <dsp:spPr>
        <a:xfrm>
          <a:off x="3239276" y="3437254"/>
          <a:ext cx="1779360" cy="210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Display" panose="020B0004020202020204" pitchFamily="34" charset="0"/>
            </a:rPr>
            <a:t>Step 3</a:t>
          </a:r>
        </a:p>
        <a:p>
          <a:pPr marL="0" lvl="0" indent="0" algn="ctr" defTabSz="711200">
            <a:lnSpc>
              <a:spcPct val="90000"/>
            </a:lnSpc>
            <a:spcBef>
              <a:spcPct val="0"/>
            </a:spcBef>
            <a:spcAft>
              <a:spcPct val="35000"/>
            </a:spcAft>
            <a:buNone/>
          </a:pPr>
          <a:r>
            <a:rPr lang="en-US" sz="1600" kern="1200" dirty="0">
              <a:latin typeface="Aptos Display" panose="020B0004020202020204" pitchFamily="34" charset="0"/>
            </a:rPr>
            <a:t>Experience the formation program, course, and/or resources.</a:t>
          </a:r>
        </a:p>
      </dsp:txBody>
      <dsp:txXfrm>
        <a:off x="3239276" y="3437254"/>
        <a:ext cx="1779360" cy="2106293"/>
      </dsp:txXfrm>
    </dsp:sp>
    <dsp:sp modelId="{35DB52BE-07D6-1B44-9077-F6092BCA8250}">
      <dsp:nvSpPr>
        <dsp:cNvPr id="0" name=""/>
        <dsp:cNvSpPr/>
      </dsp:nvSpPr>
      <dsp:spPr>
        <a:xfrm>
          <a:off x="1653677" y="-181468"/>
          <a:ext cx="4950558" cy="4950558"/>
        </a:xfrm>
        <a:prstGeom prst="circularArrow">
          <a:avLst>
            <a:gd name="adj1" fmla="val 5196"/>
            <a:gd name="adj2" fmla="val 335640"/>
            <a:gd name="adj3" fmla="val 8032604"/>
            <a:gd name="adj4" fmla="val 6833572"/>
            <a:gd name="adj5" fmla="val 606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6F2DE7-E8AB-7941-9B56-24AB0D8B413C}">
      <dsp:nvSpPr>
        <dsp:cNvPr id="0" name=""/>
        <dsp:cNvSpPr/>
      </dsp:nvSpPr>
      <dsp:spPr>
        <a:xfrm>
          <a:off x="933345" y="2223954"/>
          <a:ext cx="2213059" cy="149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Display" panose="020B0004020202020204" pitchFamily="34" charset="0"/>
            </a:rPr>
            <a:t>Step 4</a:t>
          </a:r>
        </a:p>
        <a:p>
          <a:pPr marL="0" lvl="0" indent="0" algn="ctr" defTabSz="711200">
            <a:lnSpc>
              <a:spcPct val="90000"/>
            </a:lnSpc>
            <a:spcBef>
              <a:spcPct val="0"/>
            </a:spcBef>
            <a:spcAft>
              <a:spcPct val="35000"/>
            </a:spcAft>
            <a:buNone/>
          </a:pPr>
          <a:r>
            <a:rPr lang="en-US" sz="1600" kern="1200" dirty="0">
              <a:latin typeface="Aptos Display" panose="020B0004020202020204" pitchFamily="34" charset="0"/>
            </a:rPr>
            <a:t>Create a practical project that demonstrates your learning and that you can use in your teaching.</a:t>
          </a:r>
        </a:p>
      </dsp:txBody>
      <dsp:txXfrm>
        <a:off x="933345" y="2223954"/>
        <a:ext cx="2213059" cy="1497281"/>
      </dsp:txXfrm>
    </dsp:sp>
    <dsp:sp modelId="{34B9A122-F73F-7B4C-B933-AA4D309B41E9}">
      <dsp:nvSpPr>
        <dsp:cNvPr id="0" name=""/>
        <dsp:cNvSpPr/>
      </dsp:nvSpPr>
      <dsp:spPr>
        <a:xfrm>
          <a:off x="1653677" y="-181468"/>
          <a:ext cx="4950558" cy="4950558"/>
        </a:xfrm>
        <a:prstGeom prst="circularArrow">
          <a:avLst>
            <a:gd name="adj1" fmla="val 5196"/>
            <a:gd name="adj2" fmla="val 335640"/>
            <a:gd name="adj3" fmla="val 12299097"/>
            <a:gd name="adj4" fmla="val 10909347"/>
            <a:gd name="adj5" fmla="val 606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78E9A8F-F5C2-0043-B98F-734172C69B59}">
      <dsp:nvSpPr>
        <dsp:cNvPr id="0" name=""/>
        <dsp:cNvSpPr/>
      </dsp:nvSpPr>
      <dsp:spPr>
        <a:xfrm>
          <a:off x="1846776" y="-142886"/>
          <a:ext cx="1982114" cy="131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Display" panose="020B0004020202020204" pitchFamily="34" charset="0"/>
            </a:rPr>
            <a:t>Step 5</a:t>
          </a:r>
        </a:p>
        <a:p>
          <a:pPr marL="0" lvl="0" indent="0" algn="ctr" defTabSz="711200">
            <a:lnSpc>
              <a:spcPct val="90000"/>
            </a:lnSpc>
            <a:spcBef>
              <a:spcPct val="0"/>
            </a:spcBef>
            <a:spcAft>
              <a:spcPct val="35000"/>
            </a:spcAft>
            <a:buNone/>
          </a:pPr>
          <a:r>
            <a:rPr lang="en-US" sz="1600" kern="1200" dirty="0">
              <a:latin typeface="Aptos Display" panose="020B0004020202020204" pitchFamily="34" charset="0"/>
            </a:rPr>
            <a:t>Evaluate your learning by reviewing your original discernment tool. </a:t>
          </a:r>
        </a:p>
      </dsp:txBody>
      <dsp:txXfrm>
        <a:off x="1846776" y="-142886"/>
        <a:ext cx="1982114" cy="1319237"/>
      </dsp:txXfrm>
    </dsp:sp>
    <dsp:sp modelId="{73A5ACE0-2E4F-B34C-9DD8-DC58B7A69FF0}">
      <dsp:nvSpPr>
        <dsp:cNvPr id="0" name=""/>
        <dsp:cNvSpPr/>
      </dsp:nvSpPr>
      <dsp:spPr>
        <a:xfrm>
          <a:off x="1816319" y="-210163"/>
          <a:ext cx="4950558" cy="4950558"/>
        </a:xfrm>
        <a:prstGeom prst="circularArrow">
          <a:avLst>
            <a:gd name="adj1" fmla="val 5196"/>
            <a:gd name="adj2" fmla="val 335640"/>
            <a:gd name="adj3" fmla="val 16162713"/>
            <a:gd name="adj4" fmla="val 15470379"/>
            <a:gd name="adj5" fmla="val 606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2AEED8-CF8D-7B44-6785-A41DD2F4FAEF}"/>
              </a:ext>
            </a:extLst>
          </p:cNvPr>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EF4633-E1FD-E476-BCD5-BEFFC298FF81}"/>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2B5631AE-B932-45A3-ECD8-F37790A8C9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B1081D3-AA37-8206-C9E0-3A286B9BFD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029562-433B-914F-AEE4-0275F5DEDEFD}" type="slidenum">
              <a:rPr lang="en-US" smtClean="0"/>
              <a:t>‹#›</a:t>
            </a:fld>
            <a:endParaRPr lang="en-US" dirty="0"/>
          </a:p>
        </p:txBody>
      </p:sp>
    </p:spTree>
    <p:extLst>
      <p:ext uri="{BB962C8B-B14F-4D97-AF65-F5344CB8AC3E}">
        <p14:creationId xmlns:p14="http://schemas.microsoft.com/office/powerpoint/2010/main" val="2357272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6E22B-85CA-45C7-86A8-A17C38B96A98}" type="slidenum">
              <a:rPr lang="en-US" smtClean="0"/>
              <a:t>‹#›</a:t>
            </a:fld>
            <a:endParaRPr lang="en-US" dirty="0"/>
          </a:p>
        </p:txBody>
      </p:sp>
    </p:spTree>
    <p:extLst>
      <p:ext uri="{BB962C8B-B14F-4D97-AF65-F5344CB8AC3E}">
        <p14:creationId xmlns:p14="http://schemas.microsoft.com/office/powerpoint/2010/main" val="33930070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6E22B-85CA-45C7-86A8-A17C38B96A98}" type="slidenum">
              <a:rPr lang="en-US" smtClean="0"/>
              <a:t>3</a:t>
            </a:fld>
            <a:endParaRPr lang="en-US" dirty="0"/>
          </a:p>
        </p:txBody>
      </p:sp>
    </p:spTree>
    <p:extLst>
      <p:ext uri="{BB962C8B-B14F-4D97-AF65-F5344CB8AC3E}">
        <p14:creationId xmlns:p14="http://schemas.microsoft.com/office/powerpoint/2010/main" val="177971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6E22B-85CA-45C7-86A8-A17C38B96A98}" type="slidenum">
              <a:rPr lang="en-US" smtClean="0"/>
              <a:t>39</a:t>
            </a:fld>
            <a:endParaRPr lang="en-US" dirty="0"/>
          </a:p>
        </p:txBody>
      </p:sp>
    </p:spTree>
    <p:extLst>
      <p:ext uri="{BB962C8B-B14F-4D97-AF65-F5344CB8AC3E}">
        <p14:creationId xmlns:p14="http://schemas.microsoft.com/office/powerpoint/2010/main" val="3387880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CF70A2-C0AD-4D28-B3EB-C43D221AD38B}"/>
              </a:ext>
              <a:ext uri="{C183D7F6-B498-43B3-948B-1728B52AA6E4}">
                <adec:decorative xmlns:adec="http://schemas.microsoft.com/office/drawing/2017/decorative" val="1"/>
              </a:ext>
            </a:extLst>
          </p:cNvPr>
          <p:cNvSpPr/>
          <p:nvPr userDrawn="1"/>
        </p:nvSpPr>
        <p:spPr>
          <a:xfrm>
            <a:off x="0" y="0"/>
            <a:ext cx="9141714"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F3EE984A-7865-4092-9DD1-FA065CFE1A91}"/>
              </a:ext>
              <a:ext uri="{C183D7F6-B498-43B3-948B-1728B52AA6E4}">
                <adec:decorative xmlns:adec="http://schemas.microsoft.com/office/drawing/2017/decorative" val="1"/>
              </a:ext>
            </a:extLst>
          </p:cNvPr>
          <p:cNvGrpSpPr/>
          <p:nvPr userDrawn="1"/>
        </p:nvGrpSpPr>
        <p:grpSpPr>
          <a:xfrm flipH="1">
            <a:off x="1" y="0"/>
            <a:ext cx="5793053"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3B8F172B-7E78-455D-98E3-82DF61843F08}"/>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F50D9895-086D-4E52-B2BB-4B8D7993E503}"/>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E441336E-0F59-4E8E-A2B5-D62EDA71808F}"/>
              </a:ext>
              <a:ext uri="{C183D7F6-B498-43B3-948B-1728B52AA6E4}">
                <adec:decorative xmlns:adec="http://schemas.microsoft.com/office/drawing/2017/decorative" val="1"/>
              </a:ext>
            </a:extLst>
          </p:cNvPr>
          <p:cNvSpPr/>
          <p:nvPr userDrawn="1"/>
        </p:nvSpPr>
        <p:spPr>
          <a:xfrm>
            <a:off x="535093" y="739601"/>
            <a:ext cx="8076170"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11" name="Title 1">
            <a:extLst>
              <a:ext uri="{FF2B5EF4-FFF2-40B4-BE49-F238E27FC236}">
                <a16:creationId xmlns:a16="http://schemas.microsoft.com/office/drawing/2014/main" id="{27B873BD-A26D-4CB5-BED3-D95C908B8B24}"/>
              </a:ext>
            </a:extLst>
          </p:cNvPr>
          <p:cNvSpPr>
            <a:spLocks noGrp="1"/>
          </p:cNvSpPr>
          <p:nvPr>
            <p:ph type="ctrTitle"/>
          </p:nvPr>
        </p:nvSpPr>
        <p:spPr>
          <a:xfrm>
            <a:off x="4457700" y="1066800"/>
            <a:ext cx="3943350" cy="2833528"/>
          </a:xfrm>
        </p:spPr>
        <p:txBody>
          <a:bodyPr anchor="b">
            <a:normAutofit/>
          </a:bodyPr>
          <a:lstStyle/>
          <a:p>
            <a:pPr algn="l">
              <a:lnSpc>
                <a:spcPct val="100000"/>
              </a:lnSpc>
            </a:pPr>
            <a:endParaRPr lang="en-US" sz="3300" spc="90" dirty="0">
              <a:cs typeface="Posterama" panose="020B0504020200020000" pitchFamily="34" charset="0"/>
            </a:endParaRPr>
          </a:p>
        </p:txBody>
      </p:sp>
      <p:sp>
        <p:nvSpPr>
          <p:cNvPr id="12" name="Subtitle 2">
            <a:extLst>
              <a:ext uri="{FF2B5EF4-FFF2-40B4-BE49-F238E27FC236}">
                <a16:creationId xmlns:a16="http://schemas.microsoft.com/office/drawing/2014/main" id="{EF5E2EC6-688E-4202-BA23-F29BE1145659}"/>
              </a:ext>
            </a:extLst>
          </p:cNvPr>
          <p:cNvSpPr>
            <a:spLocks noGrp="1"/>
          </p:cNvSpPr>
          <p:nvPr>
            <p:ph type="subTitle" idx="1"/>
          </p:nvPr>
        </p:nvSpPr>
        <p:spPr>
          <a:xfrm>
            <a:off x="4457700" y="4074784"/>
            <a:ext cx="3943349" cy="1640216"/>
          </a:xfrm>
        </p:spPr>
        <p:txBody>
          <a:bodyPr anchor="t"/>
          <a:lstStyle>
            <a:lvl1pPr marL="0" indent="0">
              <a:buNone/>
              <a:defRPr/>
            </a:lvl1pPr>
          </a:lstStyle>
          <a:p>
            <a:pPr algn="l">
              <a:lnSpc>
                <a:spcPct val="110000"/>
              </a:lnSpc>
            </a:pPr>
            <a:endParaRPr lang="en-US" sz="1650" dirty="0">
              <a:cs typeface="Segoe UI Semilight" panose="020B0402040204020203" pitchFamily="34" charset="0"/>
            </a:endParaRPr>
          </a:p>
        </p:txBody>
      </p:sp>
      <p:sp>
        <p:nvSpPr>
          <p:cNvPr id="15" name="Picture Placeholder 14">
            <a:extLst>
              <a:ext uri="{FF2B5EF4-FFF2-40B4-BE49-F238E27FC236}">
                <a16:creationId xmlns:a16="http://schemas.microsoft.com/office/drawing/2014/main" id="{D8709CFE-7328-4CEC-A7C8-D6C8B18D6CD9}"/>
              </a:ext>
            </a:extLst>
          </p:cNvPr>
          <p:cNvSpPr>
            <a:spLocks noGrp="1"/>
          </p:cNvSpPr>
          <p:nvPr>
            <p:ph type="pic" sz="quarter" idx="13"/>
          </p:nvPr>
        </p:nvSpPr>
        <p:spPr>
          <a:xfrm>
            <a:off x="534924" y="740664"/>
            <a:ext cx="3559302" cy="5394960"/>
          </a:xfrm>
          <a:solidFill>
            <a:schemeClr val="accent6"/>
          </a:solidFill>
        </p:spPr>
        <p:txBody>
          <a:bodyPr/>
          <a:lstStyle/>
          <a:p>
            <a:endParaRPr lang="en-US" dirty="0"/>
          </a:p>
        </p:txBody>
      </p:sp>
    </p:spTree>
    <p:extLst>
      <p:ext uri="{BB962C8B-B14F-4D97-AF65-F5344CB8AC3E}">
        <p14:creationId xmlns:p14="http://schemas.microsoft.com/office/powerpoint/2010/main" val="40004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E62CE4B-3BFB-4501-B59A-0ED68CF6127A}"/>
              </a:ext>
              <a:ext uri="{C183D7F6-B498-43B3-948B-1728B52AA6E4}">
                <adec:decorative xmlns:adec="http://schemas.microsoft.com/office/drawing/2017/decorative" val="1"/>
              </a:ext>
            </a:extLst>
          </p:cNvPr>
          <p:cNvSpPr/>
          <p:nvPr userDrawn="1"/>
        </p:nvSpPr>
        <p:spPr>
          <a:xfrm>
            <a:off x="0" y="0"/>
            <a:ext cx="9141714"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14" name="Title 1">
            <a:extLst>
              <a:ext uri="{FF2B5EF4-FFF2-40B4-BE49-F238E27FC236}">
                <a16:creationId xmlns:a16="http://schemas.microsoft.com/office/drawing/2014/main" id="{DF608493-BDCD-43BD-A3CC-24E7502763F3}"/>
              </a:ext>
            </a:extLst>
          </p:cNvPr>
          <p:cNvSpPr>
            <a:spLocks noGrp="1"/>
          </p:cNvSpPr>
          <p:nvPr>
            <p:ph type="title"/>
          </p:nvPr>
        </p:nvSpPr>
        <p:spPr>
          <a:xfrm>
            <a:off x="628650" y="393192"/>
            <a:ext cx="3393717" cy="2130552"/>
          </a:xfrm>
        </p:spPr>
        <p:txBody>
          <a:bodyPr>
            <a:noAutofit/>
          </a:bodyPr>
          <a:lstStyle/>
          <a:p>
            <a:pPr>
              <a:lnSpc>
                <a:spcPct val="100000"/>
              </a:lnSpc>
            </a:pPr>
            <a:endParaRPr lang="en-US" spc="90" dirty="0">
              <a:cs typeface="Posterama" panose="020B0504020200020000" pitchFamily="34" charset="0"/>
            </a:endParaRPr>
          </a:p>
        </p:txBody>
      </p:sp>
      <p:sp>
        <p:nvSpPr>
          <p:cNvPr id="15" name="Content Placeholder 2">
            <a:extLst>
              <a:ext uri="{FF2B5EF4-FFF2-40B4-BE49-F238E27FC236}">
                <a16:creationId xmlns:a16="http://schemas.microsoft.com/office/drawing/2014/main" id="{F3B9F353-002B-4A4D-A316-70D952EDAE7E}"/>
              </a:ext>
            </a:extLst>
          </p:cNvPr>
          <p:cNvSpPr>
            <a:spLocks noGrp="1"/>
          </p:cNvSpPr>
          <p:nvPr>
            <p:ph idx="1"/>
          </p:nvPr>
        </p:nvSpPr>
        <p:spPr>
          <a:xfrm>
            <a:off x="628650" y="2727298"/>
            <a:ext cx="3393498" cy="3412969"/>
          </a:xfrm>
        </p:spPr>
        <p:txBody>
          <a:bodyPr anchor="ctr" anchorCtr="0">
            <a:normAutofit/>
          </a:bodyPr>
          <a:lstStyle>
            <a:lvl1pPr marL="0" indent="0">
              <a:lnSpc>
                <a:spcPct val="100000"/>
              </a:lnSpc>
              <a:buNone/>
              <a:defRPr sz="1350"/>
            </a:lvl1pPr>
          </a:lstStyle>
          <a:p>
            <a:pPr>
              <a:lnSpc>
                <a:spcPct val="110000"/>
              </a:lnSpc>
            </a:pPr>
            <a:endParaRPr lang="en-US" sz="1350" dirty="0"/>
          </a:p>
        </p:txBody>
      </p:sp>
      <p:pic>
        <p:nvPicPr>
          <p:cNvPr id="16" name="Picture 15">
            <a:extLst>
              <a:ext uri="{FF2B5EF4-FFF2-40B4-BE49-F238E27FC236}">
                <a16:creationId xmlns:a16="http://schemas.microsoft.com/office/drawing/2014/main" id="{F9890B2B-FFC6-4C7C-A617-67144F1E3C51}"/>
              </a:ext>
              <a:ext uri="{C183D7F6-B498-43B3-948B-1728B52AA6E4}">
                <adec:decorative xmlns:adec="http://schemas.microsoft.com/office/drawing/2017/decorative" val="1"/>
              </a:ext>
            </a:extLst>
          </p:cNvPr>
          <p:cNvPicPr>
            <a:picLocks noChangeAspect="1"/>
          </p:cNvPicPr>
          <p:nvPr userDrawn="1"/>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5304942" y="0"/>
            <a:ext cx="3836773" cy="6858000"/>
          </a:xfrm>
          <a:prstGeom prst="rect">
            <a:avLst/>
          </a:prstGeom>
        </p:spPr>
      </p:pic>
      <p:sp>
        <p:nvSpPr>
          <p:cNvPr id="24" name="Picture Placeholder 23">
            <a:extLst>
              <a:ext uri="{FF2B5EF4-FFF2-40B4-BE49-F238E27FC236}">
                <a16:creationId xmlns:a16="http://schemas.microsoft.com/office/drawing/2014/main" id="{8CD8768C-8806-4DE0-82CC-275A2EC6D47D}"/>
              </a:ext>
            </a:extLst>
          </p:cNvPr>
          <p:cNvSpPr>
            <a:spLocks noGrp="1"/>
          </p:cNvSpPr>
          <p:nvPr>
            <p:ph type="pic" sz="quarter" idx="13"/>
          </p:nvPr>
        </p:nvSpPr>
        <p:spPr>
          <a:xfrm>
            <a:off x="4409694" y="740664"/>
            <a:ext cx="2099072" cy="2606040"/>
          </a:xfrm>
          <a:solidFill>
            <a:schemeClr val="accent6"/>
          </a:solidFill>
        </p:spPr>
        <p:txBody>
          <a:bodyPr/>
          <a:lstStyle/>
          <a:p>
            <a:endParaRPr lang="en-US" dirty="0"/>
          </a:p>
        </p:txBody>
      </p:sp>
      <p:sp>
        <p:nvSpPr>
          <p:cNvPr id="25" name="Picture Placeholder 23">
            <a:extLst>
              <a:ext uri="{FF2B5EF4-FFF2-40B4-BE49-F238E27FC236}">
                <a16:creationId xmlns:a16="http://schemas.microsoft.com/office/drawing/2014/main" id="{68CB9DF9-86EB-48CF-B212-F2B290C56FFF}"/>
              </a:ext>
            </a:extLst>
          </p:cNvPr>
          <p:cNvSpPr>
            <a:spLocks noGrp="1"/>
          </p:cNvSpPr>
          <p:nvPr>
            <p:ph type="pic" sz="quarter" idx="14"/>
          </p:nvPr>
        </p:nvSpPr>
        <p:spPr>
          <a:xfrm>
            <a:off x="6659118" y="740664"/>
            <a:ext cx="2099072" cy="2606040"/>
          </a:xfrm>
          <a:solidFill>
            <a:schemeClr val="accent6"/>
          </a:solidFill>
        </p:spPr>
        <p:txBody>
          <a:bodyPr/>
          <a:lstStyle/>
          <a:p>
            <a:endParaRPr lang="en-US" dirty="0"/>
          </a:p>
        </p:txBody>
      </p:sp>
      <p:sp>
        <p:nvSpPr>
          <p:cNvPr id="26" name="Picture Placeholder 23">
            <a:extLst>
              <a:ext uri="{FF2B5EF4-FFF2-40B4-BE49-F238E27FC236}">
                <a16:creationId xmlns:a16="http://schemas.microsoft.com/office/drawing/2014/main" id="{554B2207-3993-41B6-AF63-EBB48DACAB8F}"/>
              </a:ext>
            </a:extLst>
          </p:cNvPr>
          <p:cNvSpPr>
            <a:spLocks noGrp="1"/>
          </p:cNvSpPr>
          <p:nvPr>
            <p:ph type="pic" sz="quarter" idx="15"/>
          </p:nvPr>
        </p:nvSpPr>
        <p:spPr>
          <a:xfrm>
            <a:off x="4409694" y="3529584"/>
            <a:ext cx="2099072" cy="2606040"/>
          </a:xfrm>
          <a:solidFill>
            <a:schemeClr val="accent6"/>
          </a:solidFill>
        </p:spPr>
        <p:txBody>
          <a:bodyPr/>
          <a:lstStyle/>
          <a:p>
            <a:endParaRPr lang="en-US" dirty="0"/>
          </a:p>
        </p:txBody>
      </p:sp>
      <p:sp>
        <p:nvSpPr>
          <p:cNvPr id="27" name="Picture Placeholder 23">
            <a:extLst>
              <a:ext uri="{FF2B5EF4-FFF2-40B4-BE49-F238E27FC236}">
                <a16:creationId xmlns:a16="http://schemas.microsoft.com/office/drawing/2014/main" id="{DE0340D8-BC7E-4431-A7A7-8D634C8A19F6}"/>
              </a:ext>
            </a:extLst>
          </p:cNvPr>
          <p:cNvSpPr>
            <a:spLocks noGrp="1"/>
          </p:cNvSpPr>
          <p:nvPr>
            <p:ph type="pic" sz="quarter" idx="16"/>
          </p:nvPr>
        </p:nvSpPr>
        <p:spPr>
          <a:xfrm>
            <a:off x="6652260" y="3529584"/>
            <a:ext cx="2099072" cy="2606040"/>
          </a:xfrm>
          <a:solidFill>
            <a:schemeClr val="accent6"/>
          </a:solidFill>
        </p:spPr>
        <p:txBody>
          <a:bodyPr/>
          <a:lstStyle/>
          <a:p>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95841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F5322-A9D1-4D98-A1BC-9178604ABFF7}"/>
              </a:ext>
              <a:ext uri="{C183D7F6-B498-43B3-948B-1728B52AA6E4}">
                <adec:decorative xmlns:adec="http://schemas.microsoft.com/office/drawing/2017/decorative" val="1"/>
              </a:ext>
            </a:extLst>
          </p:cNvPr>
          <p:cNvSpPr/>
          <p:nvPr userDrawn="1"/>
        </p:nvSpPr>
        <p:spPr>
          <a:xfrm>
            <a:off x="0" y="0"/>
            <a:ext cx="9141714"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7" name="Title 1">
            <a:extLst>
              <a:ext uri="{FF2B5EF4-FFF2-40B4-BE49-F238E27FC236}">
                <a16:creationId xmlns:a16="http://schemas.microsoft.com/office/drawing/2014/main" id="{E70C34FA-2551-4FBC-8628-350654823484}"/>
              </a:ext>
            </a:extLst>
          </p:cNvPr>
          <p:cNvSpPr>
            <a:spLocks noGrp="1"/>
          </p:cNvSpPr>
          <p:nvPr>
            <p:ph type="ctrTitle"/>
          </p:nvPr>
        </p:nvSpPr>
        <p:spPr>
          <a:xfrm>
            <a:off x="747207" y="394624"/>
            <a:ext cx="4497464" cy="2131033"/>
          </a:xfrm>
        </p:spPr>
        <p:txBody>
          <a:bodyPr anchor="ctr">
            <a:normAutofit/>
          </a:bodyPr>
          <a:lstStyle/>
          <a:p>
            <a:pPr algn="l"/>
            <a:endParaRPr lang="en-US" sz="3300" dirty="0">
              <a:cs typeface="Posterama" panose="020B0504020200020000" pitchFamily="34" charset="0"/>
            </a:endParaRPr>
          </a:p>
        </p:txBody>
      </p:sp>
      <p:grpSp>
        <p:nvGrpSpPr>
          <p:cNvPr id="8" name="Group 7">
            <a:extLst>
              <a:ext uri="{FF2B5EF4-FFF2-40B4-BE49-F238E27FC236}">
                <a16:creationId xmlns:a16="http://schemas.microsoft.com/office/drawing/2014/main" id="{C158CD79-85EA-4D75-A743-D3DB777D14A9}"/>
              </a:ext>
              <a:ext uri="{C183D7F6-B498-43B3-948B-1728B52AA6E4}">
                <adec:decorative xmlns:adec="http://schemas.microsoft.com/office/drawing/2017/decorative" val="1"/>
              </a:ext>
            </a:extLst>
          </p:cNvPr>
          <p:cNvGrpSpPr/>
          <p:nvPr userDrawn="1"/>
        </p:nvGrpSpPr>
        <p:grpSpPr>
          <a:xfrm flipV="1">
            <a:off x="6145789" y="20962"/>
            <a:ext cx="2998211" cy="6816079"/>
            <a:chOff x="8059620" y="41922"/>
            <a:chExt cx="3997615" cy="6816077"/>
          </a:xfrm>
        </p:grpSpPr>
        <p:pic>
          <p:nvPicPr>
            <p:cNvPr id="9" name="Picture 8" descr="A picture containing sitting, dark, front, cat&#10;&#10;Description automatically generated">
              <a:extLst>
                <a:ext uri="{FF2B5EF4-FFF2-40B4-BE49-F238E27FC236}">
                  <a16:creationId xmlns:a16="http://schemas.microsoft.com/office/drawing/2014/main" id="{50D423CE-750A-48C7-B236-F510652FEDC8}"/>
                </a:ext>
              </a:extLst>
            </p:cNvPr>
            <p:cNvPicPr>
              <a:picLocks noChangeAspect="1"/>
            </p:cNvPicPr>
            <p:nvPr/>
          </p:nvPicPr>
          <p:blipFill rotWithShape="1">
            <a:blip r:embed="rId2" cstate="screen">
              <a:duotone>
                <a:schemeClr val="accent6">
                  <a:shade val="45000"/>
                  <a:satMod val="135000"/>
                </a:schemeClr>
                <a:prstClr val="white"/>
              </a:duotone>
              <a:alphaModFix amt="7000"/>
              <a:extLst>
                <a:ext uri="{28A0092B-C50C-407E-A947-70E740481C1C}">
                  <a14:useLocalDpi xmlns:a14="http://schemas.microsoft.com/office/drawing/2010/main" val="0"/>
                </a:ext>
              </a:extLst>
            </a:blip>
            <a:srcRect/>
            <a:stretch/>
          </p:blipFill>
          <p:spPr>
            <a:xfrm flipH="1">
              <a:off x="8059620" y="1345934"/>
              <a:ext cx="3997615" cy="5512065"/>
            </a:xfrm>
            <a:prstGeom prst="rect">
              <a:avLst/>
            </a:prstGeom>
          </p:spPr>
        </p:pic>
        <p:pic>
          <p:nvPicPr>
            <p:cNvPr id="10" name="Picture 9" descr="A picture containing sitting, dark, front, cat&#10;&#10;Description automatically generated">
              <a:extLst>
                <a:ext uri="{FF2B5EF4-FFF2-40B4-BE49-F238E27FC236}">
                  <a16:creationId xmlns:a16="http://schemas.microsoft.com/office/drawing/2014/main" id="{F198B21E-DBB4-4FAF-85E2-0929E6BFC041}"/>
                </a:ext>
              </a:extLst>
            </p:cNvPr>
            <p:cNvPicPr>
              <a:picLocks noChangeAspect="1"/>
            </p:cNvPicPr>
            <p:nvPr/>
          </p:nvPicPr>
          <p:blipFill rotWithShape="1">
            <a:blip r:embed="rId3" cstate="screen">
              <a:duotone>
                <a:schemeClr val="accent6">
                  <a:shade val="45000"/>
                  <a:satMod val="135000"/>
                </a:schemeClr>
                <a:prstClr val="white"/>
              </a:duotone>
              <a:alphaModFix amt="15000"/>
              <a:extLst>
                <a:ext uri="{28A0092B-C50C-407E-A947-70E740481C1C}">
                  <a14:useLocalDpi xmlns:a14="http://schemas.microsoft.com/office/drawing/2010/main" val="0"/>
                </a:ext>
              </a:extLst>
            </a:blip>
            <a:srcRect/>
            <a:stretch/>
          </p:blipFill>
          <p:spPr>
            <a:xfrm>
              <a:off x="8915400" y="41922"/>
              <a:ext cx="3141835" cy="6816077"/>
            </a:xfrm>
            <a:prstGeom prst="rect">
              <a:avLst/>
            </a:prstGeom>
          </p:spPr>
        </p:pic>
      </p:grpSp>
      <p:sp>
        <p:nvSpPr>
          <p:cNvPr id="11" name="Subtitle 2">
            <a:extLst>
              <a:ext uri="{FF2B5EF4-FFF2-40B4-BE49-F238E27FC236}">
                <a16:creationId xmlns:a16="http://schemas.microsoft.com/office/drawing/2014/main" id="{AD9BB445-59C3-4B51-9237-1F7AC9B09F56}"/>
              </a:ext>
            </a:extLst>
          </p:cNvPr>
          <p:cNvSpPr>
            <a:spLocks noGrp="1"/>
          </p:cNvSpPr>
          <p:nvPr>
            <p:ph type="subTitle" idx="1"/>
          </p:nvPr>
        </p:nvSpPr>
        <p:spPr>
          <a:xfrm>
            <a:off x="5389072" y="381000"/>
            <a:ext cx="2998309" cy="2133600"/>
          </a:xfrm>
        </p:spPr>
        <p:txBody>
          <a:bodyPr anchor="ctr"/>
          <a:lstStyle>
            <a:lvl1pPr marL="0" indent="0">
              <a:buNone/>
              <a:defRPr/>
            </a:lvl1pPr>
          </a:lstStyle>
          <a:p>
            <a:pPr algn="l">
              <a:lnSpc>
                <a:spcPct val="110000"/>
              </a:lnSpc>
            </a:pPr>
            <a:endParaRPr lang="en-US" sz="1650" dirty="0">
              <a:cs typeface="Segoe UI Semilight" panose="020B0402040204020203" pitchFamily="34" charset="0"/>
            </a:endParaRPr>
          </a:p>
        </p:txBody>
      </p:sp>
      <p:sp>
        <p:nvSpPr>
          <p:cNvPr id="15" name="Picture Placeholder 14">
            <a:extLst>
              <a:ext uri="{FF2B5EF4-FFF2-40B4-BE49-F238E27FC236}">
                <a16:creationId xmlns:a16="http://schemas.microsoft.com/office/drawing/2014/main" id="{969566B9-A8AF-4476-A32A-4AEFC46430F4}"/>
              </a:ext>
            </a:extLst>
          </p:cNvPr>
          <p:cNvSpPr>
            <a:spLocks noGrp="1"/>
          </p:cNvSpPr>
          <p:nvPr>
            <p:ph type="pic" sz="quarter" idx="13"/>
          </p:nvPr>
        </p:nvSpPr>
        <p:spPr>
          <a:xfrm>
            <a:off x="610362" y="2670048"/>
            <a:ext cx="3881628" cy="3639312"/>
          </a:xfrm>
          <a:solidFill>
            <a:schemeClr val="accent6"/>
          </a:solidFill>
        </p:spPr>
        <p:txBody>
          <a:bodyPr/>
          <a:lstStyle/>
          <a:p>
            <a:endParaRPr lang="en-US" dirty="0"/>
          </a:p>
        </p:txBody>
      </p:sp>
      <p:sp>
        <p:nvSpPr>
          <p:cNvPr id="16" name="Picture Placeholder 14">
            <a:extLst>
              <a:ext uri="{FF2B5EF4-FFF2-40B4-BE49-F238E27FC236}">
                <a16:creationId xmlns:a16="http://schemas.microsoft.com/office/drawing/2014/main" id="{10391AAE-35A8-4BEC-BF35-22153B1436B8}"/>
              </a:ext>
            </a:extLst>
          </p:cNvPr>
          <p:cNvSpPr>
            <a:spLocks noGrp="1"/>
          </p:cNvSpPr>
          <p:nvPr>
            <p:ph type="pic" sz="quarter" idx="14"/>
          </p:nvPr>
        </p:nvSpPr>
        <p:spPr>
          <a:xfrm>
            <a:off x="4642866" y="2670048"/>
            <a:ext cx="3881628" cy="3639312"/>
          </a:xfrm>
          <a:solidFill>
            <a:schemeClr val="accent6"/>
          </a:solidFill>
        </p:spPr>
        <p:txBody>
          <a:bodyPr/>
          <a:lstStyle/>
          <a:p>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26816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143000" y="1122363"/>
            <a:ext cx="6858000" cy="2387600"/>
          </a:xfrm>
        </p:spPr>
        <p:txBody>
          <a:bodyPr anchor="b"/>
          <a:lstStyle>
            <a:lvl1pPr algn="ctr">
              <a:defRPr sz="33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143000" y="3602038"/>
            <a:ext cx="6858000" cy="1655762"/>
          </a:xfrm>
        </p:spPr>
        <p:txBody>
          <a:bodyPr/>
          <a:lstStyle>
            <a:lvl1pPr marL="0" indent="0" algn="ctr">
              <a:buNone/>
              <a:defRPr sz="1500" b="0" i="0">
                <a:latin typeface="Aptos"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728819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623888" y="1709739"/>
            <a:ext cx="7886700" cy="2852737"/>
          </a:xfrm>
        </p:spPr>
        <p:txBody>
          <a:bodyPr anchor="b"/>
          <a:lstStyle>
            <a:lvl1pPr>
              <a:defRPr sz="3300"/>
            </a:lvl1pPr>
          </a:lstStyle>
          <a:p>
            <a:r>
              <a:rPr lang="en-US" dirty="0"/>
              <a:t>Click to edit Master title style</a:t>
            </a:r>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623888" y="4589464"/>
            <a:ext cx="78867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0135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344020" y="365761"/>
            <a:ext cx="817133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344021" y="1825625"/>
            <a:ext cx="417083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4629150" y="1825625"/>
            <a:ext cx="417082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019947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197212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726798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569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A7506A-23D3-4E50-B632-7D75C652FB02}"/>
              </a:ext>
              <a:ext uri="{C183D7F6-B498-43B3-948B-1728B52AA6E4}">
                <adec:decorative xmlns:adec="http://schemas.microsoft.com/office/drawing/2017/decorative" val="1"/>
              </a:ext>
            </a:extLst>
          </p:cNvPr>
          <p:cNvSpPr/>
          <p:nvPr userDrawn="1"/>
        </p:nvSpPr>
        <p:spPr>
          <a:xfrm>
            <a:off x="2286" y="0"/>
            <a:ext cx="9141714"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082A1112-7DAD-487B-84EF-9F2B9F4A6194}"/>
              </a:ext>
              <a:ext uri="{C183D7F6-B498-43B3-948B-1728B52AA6E4}">
                <adec:decorative xmlns:adec="http://schemas.microsoft.com/office/drawing/2017/decorative" val="1"/>
              </a:ext>
            </a:extLst>
          </p:cNvPr>
          <p:cNvGrpSpPr/>
          <p:nvPr userDrawn="1"/>
        </p:nvGrpSpPr>
        <p:grpSpPr>
          <a:xfrm flipH="1">
            <a:off x="1" y="0"/>
            <a:ext cx="5793053"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52E39B3F-C08C-424B-908B-8A3E017C641B}"/>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80050DD2-3323-4041-91C6-8BFA52F381B7}"/>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4FA34E2F-6A4E-4CFF-ACA1-994BA9CED3A9}"/>
              </a:ext>
              <a:ext uri="{C183D7F6-B498-43B3-948B-1728B52AA6E4}">
                <adec:decorative xmlns:adec="http://schemas.microsoft.com/office/drawing/2017/decorative" val="1"/>
              </a:ext>
            </a:extLst>
          </p:cNvPr>
          <p:cNvSpPr/>
          <p:nvPr userDrawn="1"/>
        </p:nvSpPr>
        <p:spPr>
          <a:xfrm>
            <a:off x="513207"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ptos" panose="020B0004020202020204" pitchFamily="34" charset="0"/>
            </a:endParaRPr>
          </a:p>
        </p:txBody>
      </p:sp>
      <p:sp>
        <p:nvSpPr>
          <p:cNvPr id="11" name="Title 1">
            <a:extLst>
              <a:ext uri="{FF2B5EF4-FFF2-40B4-BE49-F238E27FC236}">
                <a16:creationId xmlns:a16="http://schemas.microsoft.com/office/drawing/2014/main" id="{A8B9C0BE-DE84-42B6-9610-684AC81E50B3}"/>
              </a:ext>
            </a:extLst>
          </p:cNvPr>
          <p:cNvSpPr>
            <a:spLocks noGrp="1"/>
          </p:cNvSpPr>
          <p:nvPr>
            <p:ph type="title"/>
          </p:nvPr>
        </p:nvSpPr>
        <p:spPr>
          <a:xfrm>
            <a:off x="857250" y="990599"/>
            <a:ext cx="3714750" cy="2130552"/>
          </a:xfrm>
        </p:spPr>
        <p:txBody>
          <a:bodyPr>
            <a:noAutofit/>
          </a:bodyPr>
          <a:lstStyle/>
          <a:p>
            <a:pPr>
              <a:lnSpc>
                <a:spcPct val="100000"/>
              </a:lnSpc>
            </a:pPr>
            <a:endParaRPr lang="en-US" spc="90" dirty="0">
              <a:cs typeface="Posterama" panose="020B0504020200020000" pitchFamily="34" charset="0"/>
            </a:endParaRPr>
          </a:p>
        </p:txBody>
      </p:sp>
      <p:sp>
        <p:nvSpPr>
          <p:cNvPr id="12" name="Content Placeholder 2">
            <a:extLst>
              <a:ext uri="{FF2B5EF4-FFF2-40B4-BE49-F238E27FC236}">
                <a16:creationId xmlns:a16="http://schemas.microsoft.com/office/drawing/2014/main" id="{C95C06E1-E8B8-4F7A-8EB7-E594AFEE6492}"/>
              </a:ext>
            </a:extLst>
          </p:cNvPr>
          <p:cNvSpPr>
            <a:spLocks noGrp="1"/>
          </p:cNvSpPr>
          <p:nvPr>
            <p:ph idx="1"/>
          </p:nvPr>
        </p:nvSpPr>
        <p:spPr>
          <a:xfrm>
            <a:off x="857250" y="3352800"/>
            <a:ext cx="3714750" cy="2514600"/>
          </a:xfrm>
        </p:spPr>
        <p:txBody>
          <a:bodyPr>
            <a:normAutofit/>
          </a:bodyPr>
          <a:lstStyle>
            <a:lvl1pPr marL="0" indent="0">
              <a:buNone/>
              <a:defRPr/>
            </a:lvl1pPr>
          </a:lstStyle>
          <a:p>
            <a:pPr>
              <a:lnSpc>
                <a:spcPct val="110000"/>
              </a:lnSpc>
            </a:pPr>
            <a:endParaRPr lang="en-US" sz="1350" dirty="0"/>
          </a:p>
        </p:txBody>
      </p:sp>
      <p:sp>
        <p:nvSpPr>
          <p:cNvPr id="16" name="Picture Placeholder 15">
            <a:extLst>
              <a:ext uri="{FF2B5EF4-FFF2-40B4-BE49-F238E27FC236}">
                <a16:creationId xmlns:a16="http://schemas.microsoft.com/office/drawing/2014/main" id="{E340614F-452E-4022-B834-FFDC63466D3C}"/>
              </a:ext>
            </a:extLst>
          </p:cNvPr>
          <p:cNvSpPr>
            <a:spLocks noGrp="1"/>
          </p:cNvSpPr>
          <p:nvPr>
            <p:ph type="pic" sz="quarter" idx="13"/>
          </p:nvPr>
        </p:nvSpPr>
        <p:spPr>
          <a:xfrm>
            <a:off x="5088636" y="813816"/>
            <a:ext cx="3463290" cy="2551176"/>
          </a:xfrm>
          <a:solidFill>
            <a:schemeClr val="accent6"/>
          </a:solidFill>
        </p:spPr>
        <p:txBody>
          <a:bodyPr/>
          <a:lstStyle/>
          <a:p>
            <a:endParaRPr lang="en-US" dirty="0"/>
          </a:p>
        </p:txBody>
      </p:sp>
      <p:sp>
        <p:nvSpPr>
          <p:cNvPr id="17" name="Picture Placeholder 15">
            <a:extLst>
              <a:ext uri="{FF2B5EF4-FFF2-40B4-BE49-F238E27FC236}">
                <a16:creationId xmlns:a16="http://schemas.microsoft.com/office/drawing/2014/main" id="{C9F0368A-AE83-428C-ABF7-694386AB6231}"/>
              </a:ext>
            </a:extLst>
          </p:cNvPr>
          <p:cNvSpPr>
            <a:spLocks noGrp="1"/>
          </p:cNvSpPr>
          <p:nvPr>
            <p:ph type="pic" sz="quarter" idx="14"/>
          </p:nvPr>
        </p:nvSpPr>
        <p:spPr>
          <a:xfrm>
            <a:off x="5088636" y="3465576"/>
            <a:ext cx="3463290" cy="2551176"/>
          </a:xfrm>
          <a:solidFill>
            <a:schemeClr val="accent6"/>
          </a:solidFill>
        </p:spPr>
        <p:txBody>
          <a:bodyPr/>
          <a:lstStyle/>
          <a:p>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0408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3A4E8-5A11-4C9C-8FC8-9D78AB5D392A}"/>
              </a:ext>
              <a:ext uri="{C183D7F6-B498-43B3-948B-1728B52AA6E4}">
                <adec:decorative xmlns:adec="http://schemas.microsoft.com/office/drawing/2017/decorative" val="1"/>
              </a:ext>
            </a:extLst>
          </p:cNvPr>
          <p:cNvGrpSpPr/>
          <p:nvPr userDrawn="1"/>
        </p:nvGrpSpPr>
        <p:grpSpPr>
          <a:xfrm>
            <a:off x="3348661" y="0"/>
            <a:ext cx="5793053" cy="6858000"/>
            <a:chOff x="4464881" y="0"/>
            <a:chExt cx="7724071" cy="6858000"/>
          </a:xfrm>
        </p:grpSpPr>
        <p:pic>
          <p:nvPicPr>
            <p:cNvPr id="7" name="Picture 6" descr="A picture containing holding&#10;&#10;Description automatically generated">
              <a:extLst>
                <a:ext uri="{FF2B5EF4-FFF2-40B4-BE49-F238E27FC236}">
                  <a16:creationId xmlns:a16="http://schemas.microsoft.com/office/drawing/2014/main" id="{77D633C1-4A46-44EA-B1E7-96EA9C44CB40}"/>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 name="Picture 7" descr="A picture containing holding, flower&#10;&#10;Description automatically generated">
              <a:extLst>
                <a:ext uri="{FF2B5EF4-FFF2-40B4-BE49-F238E27FC236}">
                  <a16:creationId xmlns:a16="http://schemas.microsoft.com/office/drawing/2014/main" id="{89667DF8-B73B-497B-95A4-5212EE667059}"/>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9" name="Title 1">
            <a:extLst>
              <a:ext uri="{FF2B5EF4-FFF2-40B4-BE49-F238E27FC236}">
                <a16:creationId xmlns:a16="http://schemas.microsoft.com/office/drawing/2014/main" id="{3EA3C8E6-EF45-4F18-A0CB-F0527540DAD7}"/>
              </a:ext>
            </a:extLst>
          </p:cNvPr>
          <p:cNvSpPr>
            <a:spLocks noGrp="1"/>
          </p:cNvSpPr>
          <p:nvPr>
            <p:ph type="title"/>
          </p:nvPr>
        </p:nvSpPr>
        <p:spPr>
          <a:xfrm>
            <a:off x="628650" y="393192"/>
            <a:ext cx="3714750" cy="2130552"/>
          </a:xfrm>
        </p:spPr>
        <p:txBody>
          <a:bodyPr>
            <a:noAutofit/>
          </a:bodyPr>
          <a:lstStyle/>
          <a:p>
            <a:pPr>
              <a:lnSpc>
                <a:spcPct val="100000"/>
              </a:lnSpc>
            </a:pPr>
            <a:endParaRPr lang="en-US" spc="90" dirty="0">
              <a:cs typeface="Posterama" panose="020B0504020200020000" pitchFamily="34" charset="0"/>
            </a:endParaRPr>
          </a:p>
        </p:txBody>
      </p:sp>
      <p:sp>
        <p:nvSpPr>
          <p:cNvPr id="10" name="Content Placeholder 2">
            <a:extLst>
              <a:ext uri="{FF2B5EF4-FFF2-40B4-BE49-F238E27FC236}">
                <a16:creationId xmlns:a16="http://schemas.microsoft.com/office/drawing/2014/main" id="{50CA1F7B-7E1E-4745-8E06-38C79906EE1E}"/>
              </a:ext>
            </a:extLst>
          </p:cNvPr>
          <p:cNvSpPr>
            <a:spLocks noGrp="1"/>
          </p:cNvSpPr>
          <p:nvPr>
            <p:ph idx="1"/>
          </p:nvPr>
        </p:nvSpPr>
        <p:spPr>
          <a:xfrm>
            <a:off x="628650" y="2724912"/>
            <a:ext cx="3714511" cy="3410712"/>
          </a:xfrm>
        </p:spPr>
        <p:txBody>
          <a:bodyPr anchor="t" anchorCtr="0">
            <a:normAutofit/>
          </a:bodyPr>
          <a:lstStyle>
            <a:lvl1pPr marL="0" indent="0">
              <a:buNone/>
              <a:defRPr/>
            </a:lvl1pPr>
          </a:lstStyle>
          <a:p>
            <a:pPr>
              <a:lnSpc>
                <a:spcPct val="110000"/>
              </a:lnSpc>
            </a:pPr>
            <a:endParaRPr lang="en-US" sz="1350" dirty="0"/>
          </a:p>
        </p:txBody>
      </p:sp>
      <p:sp>
        <p:nvSpPr>
          <p:cNvPr id="13" name="Picture Placeholder 12">
            <a:extLst>
              <a:ext uri="{FF2B5EF4-FFF2-40B4-BE49-F238E27FC236}">
                <a16:creationId xmlns:a16="http://schemas.microsoft.com/office/drawing/2014/main" id="{C027CA11-7EE7-4C3B-AF4D-F50756E4EF64}"/>
              </a:ext>
            </a:extLst>
          </p:cNvPr>
          <p:cNvSpPr>
            <a:spLocks noGrp="1"/>
          </p:cNvSpPr>
          <p:nvPr>
            <p:ph type="pic" sz="quarter" idx="13"/>
          </p:nvPr>
        </p:nvSpPr>
        <p:spPr>
          <a:xfrm>
            <a:off x="5314950" y="568324"/>
            <a:ext cx="3545586" cy="5715000"/>
          </a:xfrm>
          <a:solidFill>
            <a:schemeClr val="accent6"/>
          </a:solidFill>
        </p:spPr>
        <p:txBody>
          <a:bodyPr/>
          <a:lstStyle/>
          <a:p>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41826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9FC3DD-D5CF-4D3A-AD62-2D9AD0EA2D50}"/>
              </a:ext>
              <a:ext uri="{C183D7F6-B498-43B3-948B-1728B52AA6E4}">
                <adec:decorative xmlns:adec="http://schemas.microsoft.com/office/drawing/2017/decorative" val="1"/>
              </a:ext>
            </a:extLst>
          </p:cNvPr>
          <p:cNvSpPr/>
          <p:nvPr userDrawn="1"/>
        </p:nvSpPr>
        <p:spPr>
          <a:xfrm>
            <a:off x="0" y="0"/>
            <a:ext cx="9141714"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3A543720-E70E-42D7-9835-39FDFE40F01E}"/>
              </a:ext>
              <a:ext uri="{C183D7F6-B498-43B3-948B-1728B52AA6E4}">
                <adec:decorative xmlns:adec="http://schemas.microsoft.com/office/drawing/2017/decorative" val="1"/>
              </a:ext>
            </a:extLst>
          </p:cNvPr>
          <p:cNvGrpSpPr/>
          <p:nvPr userDrawn="1"/>
        </p:nvGrpSpPr>
        <p:grpSpPr>
          <a:xfrm>
            <a:off x="4857750" y="0"/>
            <a:ext cx="4283964" cy="5071492"/>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7D5BA9D0-B4FD-4CD7-8F18-76506E972044}"/>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7D2067D9-0848-4BAA-996E-BE1236E04ABF}"/>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Title 1">
            <a:extLst>
              <a:ext uri="{FF2B5EF4-FFF2-40B4-BE49-F238E27FC236}">
                <a16:creationId xmlns:a16="http://schemas.microsoft.com/office/drawing/2014/main" id="{1B87D7AA-E59B-441F-B5EC-E9828C1EDFBE}"/>
              </a:ext>
            </a:extLst>
          </p:cNvPr>
          <p:cNvSpPr>
            <a:spLocks noGrp="1"/>
          </p:cNvSpPr>
          <p:nvPr>
            <p:ph type="ctrTitle"/>
          </p:nvPr>
        </p:nvSpPr>
        <p:spPr>
          <a:xfrm>
            <a:off x="970407" y="304802"/>
            <a:ext cx="7200900" cy="2301875"/>
          </a:xfrm>
        </p:spPr>
        <p:txBody>
          <a:bodyPr anchor="b">
            <a:normAutofit/>
          </a:bodyPr>
          <a:lstStyle>
            <a:lvl1pPr algn="ctr">
              <a:defRPr/>
            </a:lvl1pPr>
          </a:lstStyle>
          <a:p>
            <a:pPr>
              <a:lnSpc>
                <a:spcPct val="100000"/>
              </a:lnSpc>
            </a:pPr>
            <a:endParaRPr lang="en-US" sz="3300" spc="90" dirty="0">
              <a:cs typeface="Posterama" panose="020B0504020200020000" pitchFamily="34" charset="0"/>
            </a:endParaRPr>
          </a:p>
        </p:txBody>
      </p:sp>
      <p:sp>
        <p:nvSpPr>
          <p:cNvPr id="11" name="Subtitle 2">
            <a:extLst>
              <a:ext uri="{FF2B5EF4-FFF2-40B4-BE49-F238E27FC236}">
                <a16:creationId xmlns:a16="http://schemas.microsoft.com/office/drawing/2014/main" id="{70806D6C-F8DC-4FFA-9381-5620B7391CEA}"/>
              </a:ext>
            </a:extLst>
          </p:cNvPr>
          <p:cNvSpPr>
            <a:spLocks noGrp="1"/>
          </p:cNvSpPr>
          <p:nvPr>
            <p:ph type="subTitle" idx="1"/>
          </p:nvPr>
        </p:nvSpPr>
        <p:spPr>
          <a:xfrm>
            <a:off x="1284732" y="2743201"/>
            <a:ext cx="6572251" cy="914400"/>
          </a:xfrm>
        </p:spPr>
        <p:txBody>
          <a:bodyPr anchor="t"/>
          <a:lstStyle>
            <a:lvl1pPr marL="0" indent="0" algn="ctr">
              <a:buNone/>
              <a:defRPr/>
            </a:lvl1pPr>
          </a:lstStyle>
          <a:p>
            <a:pPr>
              <a:lnSpc>
                <a:spcPct val="110000"/>
              </a:lnSpc>
            </a:pPr>
            <a:endParaRPr lang="en-US" sz="1650" dirty="0">
              <a:cs typeface="Segoe UI Semilight" panose="020B0402040204020203" pitchFamily="34" charset="0"/>
            </a:endParaRPr>
          </a:p>
        </p:txBody>
      </p:sp>
      <p:sp>
        <p:nvSpPr>
          <p:cNvPr id="16" name="Picture Placeholder 15">
            <a:extLst>
              <a:ext uri="{FF2B5EF4-FFF2-40B4-BE49-F238E27FC236}">
                <a16:creationId xmlns:a16="http://schemas.microsoft.com/office/drawing/2014/main" id="{A5095252-A020-4AA1-9BB3-013288AE3FB6}"/>
              </a:ext>
            </a:extLst>
          </p:cNvPr>
          <p:cNvSpPr>
            <a:spLocks noGrp="1"/>
          </p:cNvSpPr>
          <p:nvPr>
            <p:ph type="pic" sz="quarter" idx="13"/>
          </p:nvPr>
        </p:nvSpPr>
        <p:spPr>
          <a:xfrm>
            <a:off x="0" y="3886200"/>
            <a:ext cx="3044952" cy="2971800"/>
          </a:xfrm>
          <a:solidFill>
            <a:schemeClr val="accent6"/>
          </a:solidFill>
        </p:spPr>
        <p:txBody>
          <a:bodyPr/>
          <a:lstStyle/>
          <a:p>
            <a:endParaRPr lang="en-US" dirty="0"/>
          </a:p>
        </p:txBody>
      </p:sp>
      <p:sp>
        <p:nvSpPr>
          <p:cNvPr id="17" name="Picture Placeholder 15">
            <a:extLst>
              <a:ext uri="{FF2B5EF4-FFF2-40B4-BE49-F238E27FC236}">
                <a16:creationId xmlns:a16="http://schemas.microsoft.com/office/drawing/2014/main" id="{17FBAD15-0D00-46EC-B530-EF6195F42D4A}"/>
              </a:ext>
            </a:extLst>
          </p:cNvPr>
          <p:cNvSpPr>
            <a:spLocks noGrp="1"/>
          </p:cNvSpPr>
          <p:nvPr>
            <p:ph type="pic" sz="quarter" idx="14"/>
          </p:nvPr>
        </p:nvSpPr>
        <p:spPr>
          <a:xfrm>
            <a:off x="3038094" y="3886200"/>
            <a:ext cx="3065526" cy="2971800"/>
          </a:xfrm>
          <a:solidFill>
            <a:schemeClr val="accent6"/>
          </a:solidFill>
        </p:spPr>
        <p:txBody>
          <a:bodyPr/>
          <a:lstStyle/>
          <a:p>
            <a:endParaRPr lang="en-US" dirty="0"/>
          </a:p>
        </p:txBody>
      </p:sp>
      <p:sp>
        <p:nvSpPr>
          <p:cNvPr id="18" name="Picture Placeholder 15">
            <a:extLst>
              <a:ext uri="{FF2B5EF4-FFF2-40B4-BE49-F238E27FC236}">
                <a16:creationId xmlns:a16="http://schemas.microsoft.com/office/drawing/2014/main" id="{0F93F034-901D-43B1-89E9-6291A86787FD}"/>
              </a:ext>
            </a:extLst>
          </p:cNvPr>
          <p:cNvSpPr>
            <a:spLocks noGrp="1"/>
          </p:cNvSpPr>
          <p:nvPr>
            <p:ph type="pic" sz="quarter" idx="15"/>
          </p:nvPr>
        </p:nvSpPr>
        <p:spPr>
          <a:xfrm>
            <a:off x="6099048" y="3886200"/>
            <a:ext cx="3044952" cy="2971800"/>
          </a:xfrm>
          <a:solidFill>
            <a:schemeClr val="accent6"/>
          </a:solidFill>
        </p:spPr>
        <p:txBody>
          <a:bodyPr/>
          <a:lstStyle/>
          <a:p>
            <a:endParaRPr lang="en-US" dirty="0"/>
          </a:p>
        </p:txBody>
      </p:sp>
    </p:spTree>
    <p:extLst>
      <p:ext uri="{BB962C8B-B14F-4D97-AF65-F5344CB8AC3E}">
        <p14:creationId xmlns:p14="http://schemas.microsoft.com/office/powerpoint/2010/main" val="406652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344020" y="365761"/>
            <a:ext cx="817133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9340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344020" y="365761"/>
            <a:ext cx="8171330" cy="1325563"/>
          </a:xfr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
        <p:nvSpPr>
          <p:cNvPr id="7" name="Picture Placeholder 23">
            <a:extLst>
              <a:ext uri="{FF2B5EF4-FFF2-40B4-BE49-F238E27FC236}">
                <a16:creationId xmlns:a16="http://schemas.microsoft.com/office/drawing/2014/main" id="{A342208A-7F52-4C16-BF8A-A70CD85DC168}"/>
              </a:ext>
            </a:extLst>
          </p:cNvPr>
          <p:cNvSpPr>
            <a:spLocks noGrp="1"/>
          </p:cNvSpPr>
          <p:nvPr>
            <p:ph type="pic" sz="quarter" idx="13"/>
          </p:nvPr>
        </p:nvSpPr>
        <p:spPr>
          <a:xfrm>
            <a:off x="355652" y="2659090"/>
            <a:ext cx="1968246" cy="1801368"/>
          </a:xfrm>
        </p:spPr>
        <p:txBody>
          <a:bodyPr/>
          <a:lstStyle>
            <a:lvl1pPr marL="0" indent="0">
              <a:buNone/>
              <a:defRPr/>
            </a:lvl1pPr>
          </a:lstStyle>
          <a:p>
            <a:endParaRPr lang="en-US" dirty="0"/>
          </a:p>
        </p:txBody>
      </p:sp>
      <p:sp>
        <p:nvSpPr>
          <p:cNvPr id="8" name="Text Placeholder 28">
            <a:extLst>
              <a:ext uri="{FF2B5EF4-FFF2-40B4-BE49-F238E27FC236}">
                <a16:creationId xmlns:a16="http://schemas.microsoft.com/office/drawing/2014/main" id="{59209785-A2FF-4005-B08B-066B494ED52D}"/>
              </a:ext>
            </a:extLst>
          </p:cNvPr>
          <p:cNvSpPr>
            <a:spLocks noGrp="1"/>
          </p:cNvSpPr>
          <p:nvPr>
            <p:ph type="body" sz="quarter" idx="17" hasCustomPrompt="1"/>
          </p:nvPr>
        </p:nvSpPr>
        <p:spPr>
          <a:xfrm>
            <a:off x="348508" y="4749272"/>
            <a:ext cx="1968246" cy="347662"/>
          </a:xfrm>
        </p:spPr>
        <p:txBody>
          <a:bodyPr lIns="0" tIns="0" rIns="0" bIns="0">
            <a:noAutofit/>
          </a:bodyPr>
          <a:lstStyle>
            <a:lvl1pPr marL="0" indent="0" algn="ctr">
              <a:lnSpc>
                <a:spcPct val="100000"/>
              </a:lnSpc>
              <a:spcBef>
                <a:spcPts val="0"/>
              </a:spcBef>
              <a:buNone/>
              <a:defRPr sz="1500" spc="0" baseline="0">
                <a:solidFill>
                  <a:schemeClr val="tx1"/>
                </a:solidFill>
              </a:defRPr>
            </a:lvl1pPr>
          </a:lstStyle>
          <a:p>
            <a:pPr lvl="0"/>
            <a:r>
              <a:rPr lang="en-US" dirty="0"/>
              <a:t>Name</a:t>
            </a:r>
          </a:p>
        </p:txBody>
      </p:sp>
      <p:sp>
        <p:nvSpPr>
          <p:cNvPr id="9" name="Text Placeholder 28">
            <a:extLst>
              <a:ext uri="{FF2B5EF4-FFF2-40B4-BE49-F238E27FC236}">
                <a16:creationId xmlns:a16="http://schemas.microsoft.com/office/drawing/2014/main" id="{093D08DD-AE30-4184-B3A7-CBAB807C6672}"/>
              </a:ext>
            </a:extLst>
          </p:cNvPr>
          <p:cNvSpPr>
            <a:spLocks noGrp="1"/>
          </p:cNvSpPr>
          <p:nvPr>
            <p:ph type="body" sz="quarter" idx="18" hasCustomPrompt="1"/>
          </p:nvPr>
        </p:nvSpPr>
        <p:spPr>
          <a:xfrm>
            <a:off x="348508" y="5143581"/>
            <a:ext cx="1968246" cy="347662"/>
          </a:xfrm>
        </p:spPr>
        <p:txBody>
          <a:bodyPr lIns="0" tIns="0" rIns="0" bIns="0">
            <a:noAutofit/>
          </a:bodyPr>
          <a:lstStyle>
            <a:lvl1pPr marL="0" indent="0" algn="ctr">
              <a:lnSpc>
                <a:spcPct val="100000"/>
              </a:lnSpc>
              <a:spcBef>
                <a:spcPts val="0"/>
              </a:spcBef>
              <a:buNone/>
              <a:defRPr sz="1200" b="0" spc="0" baseline="0">
                <a:solidFill>
                  <a:schemeClr val="tx1"/>
                </a:solidFill>
              </a:defRPr>
            </a:lvl1pPr>
          </a:lstStyle>
          <a:p>
            <a:pPr lvl="0"/>
            <a:r>
              <a:rPr lang="en-US" dirty="0"/>
              <a:t>Title</a:t>
            </a:r>
          </a:p>
        </p:txBody>
      </p:sp>
      <p:sp>
        <p:nvSpPr>
          <p:cNvPr id="10" name="Picture Placeholder 23">
            <a:extLst>
              <a:ext uri="{FF2B5EF4-FFF2-40B4-BE49-F238E27FC236}">
                <a16:creationId xmlns:a16="http://schemas.microsoft.com/office/drawing/2014/main" id="{CA1F7BAF-57A3-4F79-B170-D95EF5934706}"/>
              </a:ext>
            </a:extLst>
          </p:cNvPr>
          <p:cNvSpPr>
            <a:spLocks noGrp="1"/>
          </p:cNvSpPr>
          <p:nvPr>
            <p:ph type="pic" sz="quarter" idx="14"/>
          </p:nvPr>
        </p:nvSpPr>
        <p:spPr>
          <a:xfrm>
            <a:off x="2513903" y="2659090"/>
            <a:ext cx="1968246" cy="1801368"/>
          </a:xfrm>
        </p:spPr>
        <p:txBody>
          <a:bodyPr/>
          <a:lstStyle>
            <a:lvl1pPr marL="0" indent="0">
              <a:buNone/>
              <a:defRPr/>
            </a:lvl1pPr>
          </a:lstStyle>
          <a:p>
            <a:endParaRPr lang="en-US" dirty="0"/>
          </a:p>
        </p:txBody>
      </p:sp>
      <p:sp>
        <p:nvSpPr>
          <p:cNvPr id="11" name="Text Placeholder 28">
            <a:extLst>
              <a:ext uri="{FF2B5EF4-FFF2-40B4-BE49-F238E27FC236}">
                <a16:creationId xmlns:a16="http://schemas.microsoft.com/office/drawing/2014/main" id="{0E272F39-6650-4251-818A-CAF1034A261C}"/>
              </a:ext>
            </a:extLst>
          </p:cNvPr>
          <p:cNvSpPr>
            <a:spLocks noGrp="1"/>
          </p:cNvSpPr>
          <p:nvPr>
            <p:ph type="body" sz="quarter" idx="19" hasCustomPrompt="1"/>
          </p:nvPr>
        </p:nvSpPr>
        <p:spPr>
          <a:xfrm>
            <a:off x="2506740" y="4749272"/>
            <a:ext cx="1968246" cy="347662"/>
          </a:xfrm>
        </p:spPr>
        <p:txBody>
          <a:bodyPr lIns="0" tIns="0" rIns="0" bIns="0">
            <a:noAutofit/>
          </a:bodyPr>
          <a:lstStyle>
            <a:lvl1pPr marL="0" indent="0" algn="ctr">
              <a:lnSpc>
                <a:spcPct val="100000"/>
              </a:lnSpc>
              <a:spcBef>
                <a:spcPts val="0"/>
              </a:spcBef>
              <a:buNone/>
              <a:defRPr sz="1500" spc="0" baseline="0">
                <a:solidFill>
                  <a:schemeClr val="tx1"/>
                </a:solidFill>
              </a:defRPr>
            </a:lvl1pPr>
          </a:lstStyle>
          <a:p>
            <a:pPr lvl="0"/>
            <a:r>
              <a:rPr lang="en-US" dirty="0"/>
              <a:t>Name</a:t>
            </a:r>
          </a:p>
        </p:txBody>
      </p:sp>
      <p:sp>
        <p:nvSpPr>
          <p:cNvPr id="12" name="Text Placeholder 28">
            <a:extLst>
              <a:ext uri="{FF2B5EF4-FFF2-40B4-BE49-F238E27FC236}">
                <a16:creationId xmlns:a16="http://schemas.microsoft.com/office/drawing/2014/main" id="{F2E24AEA-7B80-4897-A646-36D3F07A3E6B}"/>
              </a:ext>
            </a:extLst>
          </p:cNvPr>
          <p:cNvSpPr>
            <a:spLocks noGrp="1"/>
          </p:cNvSpPr>
          <p:nvPr>
            <p:ph type="body" sz="quarter" idx="20" hasCustomPrompt="1"/>
          </p:nvPr>
        </p:nvSpPr>
        <p:spPr>
          <a:xfrm>
            <a:off x="2506740" y="5143581"/>
            <a:ext cx="1968246" cy="347662"/>
          </a:xfrm>
        </p:spPr>
        <p:txBody>
          <a:bodyPr lIns="0" tIns="0" rIns="0" bIns="0">
            <a:noAutofit/>
          </a:bodyPr>
          <a:lstStyle>
            <a:lvl1pPr marL="0" indent="0" algn="ctr">
              <a:lnSpc>
                <a:spcPct val="100000"/>
              </a:lnSpc>
              <a:spcBef>
                <a:spcPts val="0"/>
              </a:spcBef>
              <a:buNone/>
              <a:defRPr sz="1200" b="0" spc="0" baseline="0">
                <a:solidFill>
                  <a:schemeClr val="tx1"/>
                </a:solidFill>
              </a:defRPr>
            </a:lvl1pPr>
          </a:lstStyle>
          <a:p>
            <a:pPr lvl="0"/>
            <a:r>
              <a:rPr lang="en-US" dirty="0"/>
              <a:t>Title</a:t>
            </a:r>
          </a:p>
        </p:txBody>
      </p:sp>
      <p:sp>
        <p:nvSpPr>
          <p:cNvPr id="13" name="Picture Placeholder 23">
            <a:extLst>
              <a:ext uri="{FF2B5EF4-FFF2-40B4-BE49-F238E27FC236}">
                <a16:creationId xmlns:a16="http://schemas.microsoft.com/office/drawing/2014/main" id="{2A98750D-61F1-4F11-81A7-783F04218E6E}"/>
              </a:ext>
            </a:extLst>
          </p:cNvPr>
          <p:cNvSpPr>
            <a:spLocks noGrp="1"/>
          </p:cNvSpPr>
          <p:nvPr>
            <p:ph type="pic" sz="quarter" idx="15"/>
          </p:nvPr>
        </p:nvSpPr>
        <p:spPr>
          <a:xfrm>
            <a:off x="4670265" y="2659090"/>
            <a:ext cx="1968246" cy="1801368"/>
          </a:xfrm>
        </p:spPr>
        <p:txBody>
          <a:bodyPr/>
          <a:lstStyle>
            <a:lvl1pPr marL="0" indent="0">
              <a:buNone/>
              <a:defRPr/>
            </a:lvl1pPr>
          </a:lstStyle>
          <a:p>
            <a:endParaRPr lang="en-US" dirty="0"/>
          </a:p>
        </p:txBody>
      </p:sp>
      <p:sp>
        <p:nvSpPr>
          <p:cNvPr id="14" name="Text Placeholder 28">
            <a:extLst>
              <a:ext uri="{FF2B5EF4-FFF2-40B4-BE49-F238E27FC236}">
                <a16:creationId xmlns:a16="http://schemas.microsoft.com/office/drawing/2014/main" id="{EE32408B-5DEA-4E1C-A16B-9931CE46D471}"/>
              </a:ext>
            </a:extLst>
          </p:cNvPr>
          <p:cNvSpPr>
            <a:spLocks noGrp="1"/>
          </p:cNvSpPr>
          <p:nvPr>
            <p:ph type="body" sz="quarter" idx="21" hasCustomPrompt="1"/>
          </p:nvPr>
        </p:nvSpPr>
        <p:spPr>
          <a:xfrm>
            <a:off x="4676298" y="4749272"/>
            <a:ext cx="1968246" cy="347662"/>
          </a:xfrm>
        </p:spPr>
        <p:txBody>
          <a:bodyPr lIns="0" tIns="0" rIns="0" bIns="0">
            <a:noAutofit/>
          </a:bodyPr>
          <a:lstStyle>
            <a:lvl1pPr marL="0" indent="0" algn="ctr">
              <a:lnSpc>
                <a:spcPct val="100000"/>
              </a:lnSpc>
              <a:spcBef>
                <a:spcPts val="0"/>
              </a:spcBef>
              <a:buNone/>
              <a:defRPr sz="1500" spc="0" baseline="0">
                <a:solidFill>
                  <a:schemeClr val="tx1"/>
                </a:solidFill>
              </a:defRPr>
            </a:lvl1pPr>
          </a:lstStyle>
          <a:p>
            <a:pPr lvl="0"/>
            <a:r>
              <a:rPr lang="en-US" dirty="0"/>
              <a:t>Name</a:t>
            </a:r>
          </a:p>
        </p:txBody>
      </p:sp>
      <p:sp>
        <p:nvSpPr>
          <p:cNvPr id="15" name="Text Placeholder 28">
            <a:extLst>
              <a:ext uri="{FF2B5EF4-FFF2-40B4-BE49-F238E27FC236}">
                <a16:creationId xmlns:a16="http://schemas.microsoft.com/office/drawing/2014/main" id="{0917A361-2187-4AB6-A1E4-6B0E4E6650E8}"/>
              </a:ext>
            </a:extLst>
          </p:cNvPr>
          <p:cNvSpPr>
            <a:spLocks noGrp="1"/>
          </p:cNvSpPr>
          <p:nvPr>
            <p:ph type="body" sz="quarter" idx="22" hasCustomPrompt="1"/>
          </p:nvPr>
        </p:nvSpPr>
        <p:spPr>
          <a:xfrm>
            <a:off x="4676298" y="5143581"/>
            <a:ext cx="1968246" cy="347662"/>
          </a:xfrm>
        </p:spPr>
        <p:txBody>
          <a:bodyPr lIns="0" tIns="0" rIns="0" bIns="0">
            <a:noAutofit/>
          </a:bodyPr>
          <a:lstStyle>
            <a:lvl1pPr marL="0" indent="0" algn="ctr">
              <a:lnSpc>
                <a:spcPct val="100000"/>
              </a:lnSpc>
              <a:spcBef>
                <a:spcPts val="0"/>
              </a:spcBef>
              <a:buNone/>
              <a:defRPr sz="1200" b="0" spc="0" baseline="0">
                <a:solidFill>
                  <a:schemeClr val="tx1"/>
                </a:solidFill>
              </a:defRPr>
            </a:lvl1pPr>
          </a:lstStyle>
          <a:p>
            <a:pPr lvl="0"/>
            <a:r>
              <a:rPr lang="en-US" dirty="0"/>
              <a:t>Title</a:t>
            </a:r>
          </a:p>
        </p:txBody>
      </p:sp>
      <p:sp>
        <p:nvSpPr>
          <p:cNvPr id="16" name="Picture Placeholder 23">
            <a:extLst>
              <a:ext uri="{FF2B5EF4-FFF2-40B4-BE49-F238E27FC236}">
                <a16:creationId xmlns:a16="http://schemas.microsoft.com/office/drawing/2014/main" id="{11DA2664-78E4-4126-9534-E718C9E877F6}"/>
              </a:ext>
            </a:extLst>
          </p:cNvPr>
          <p:cNvSpPr>
            <a:spLocks noGrp="1"/>
          </p:cNvSpPr>
          <p:nvPr>
            <p:ph type="pic" sz="quarter" idx="16"/>
          </p:nvPr>
        </p:nvSpPr>
        <p:spPr>
          <a:xfrm>
            <a:off x="6835043" y="2631493"/>
            <a:ext cx="1968246" cy="1801368"/>
          </a:xfrm>
        </p:spPr>
        <p:txBody>
          <a:bodyPr/>
          <a:lstStyle>
            <a:lvl1pPr marL="0" indent="0">
              <a:buNone/>
              <a:defRPr/>
            </a:lvl1pPr>
          </a:lstStyle>
          <a:p>
            <a:endParaRPr lang="en-US" dirty="0"/>
          </a:p>
        </p:txBody>
      </p:sp>
      <p:sp>
        <p:nvSpPr>
          <p:cNvPr id="17" name="Text Placeholder 28">
            <a:extLst>
              <a:ext uri="{FF2B5EF4-FFF2-40B4-BE49-F238E27FC236}">
                <a16:creationId xmlns:a16="http://schemas.microsoft.com/office/drawing/2014/main" id="{FD4B7AF1-C573-42D5-A6AC-9CDE36C2B579}"/>
              </a:ext>
            </a:extLst>
          </p:cNvPr>
          <p:cNvSpPr>
            <a:spLocks noGrp="1"/>
          </p:cNvSpPr>
          <p:nvPr>
            <p:ph type="body" sz="quarter" idx="23" hasCustomPrompt="1"/>
          </p:nvPr>
        </p:nvSpPr>
        <p:spPr>
          <a:xfrm>
            <a:off x="6835043" y="4749272"/>
            <a:ext cx="1968246" cy="347662"/>
          </a:xfrm>
        </p:spPr>
        <p:txBody>
          <a:bodyPr lIns="0" tIns="0" rIns="0" bIns="0">
            <a:noAutofit/>
          </a:bodyPr>
          <a:lstStyle>
            <a:lvl1pPr marL="0" indent="0" algn="ctr">
              <a:lnSpc>
                <a:spcPct val="100000"/>
              </a:lnSpc>
              <a:spcBef>
                <a:spcPts val="0"/>
              </a:spcBef>
              <a:buNone/>
              <a:defRPr sz="1500" spc="0" baseline="0">
                <a:solidFill>
                  <a:schemeClr val="tx1"/>
                </a:solidFill>
              </a:defRPr>
            </a:lvl1pPr>
          </a:lstStyle>
          <a:p>
            <a:pPr lvl="0"/>
            <a:r>
              <a:rPr lang="en-US" dirty="0"/>
              <a:t>Name</a:t>
            </a:r>
          </a:p>
        </p:txBody>
      </p:sp>
      <p:sp>
        <p:nvSpPr>
          <p:cNvPr id="18" name="Text Placeholder 28">
            <a:extLst>
              <a:ext uri="{FF2B5EF4-FFF2-40B4-BE49-F238E27FC236}">
                <a16:creationId xmlns:a16="http://schemas.microsoft.com/office/drawing/2014/main" id="{60E2206A-3CD1-417B-82DB-28AC9CB2FC81}"/>
              </a:ext>
            </a:extLst>
          </p:cNvPr>
          <p:cNvSpPr>
            <a:spLocks noGrp="1"/>
          </p:cNvSpPr>
          <p:nvPr>
            <p:ph type="body" sz="quarter" idx="24" hasCustomPrompt="1"/>
          </p:nvPr>
        </p:nvSpPr>
        <p:spPr>
          <a:xfrm>
            <a:off x="6835043" y="5143581"/>
            <a:ext cx="1968246" cy="347662"/>
          </a:xfrm>
        </p:spPr>
        <p:txBody>
          <a:bodyPr lIns="0" tIns="0" rIns="0" bIns="0">
            <a:noAutofit/>
          </a:bodyPr>
          <a:lstStyle>
            <a:lvl1pPr marL="0" indent="0" algn="ctr">
              <a:lnSpc>
                <a:spcPct val="100000"/>
              </a:lnSpc>
              <a:spcBef>
                <a:spcPts val="0"/>
              </a:spcBef>
              <a:buNone/>
              <a:defRPr sz="1200" b="0" spc="0" baseline="0">
                <a:solidFill>
                  <a:schemeClr val="tx1"/>
                </a:solidFill>
              </a:defRPr>
            </a:lvl1pPr>
          </a:lstStyle>
          <a:p>
            <a:pPr lvl="0"/>
            <a:r>
              <a:rPr lang="en-US" dirty="0"/>
              <a:t>Title</a:t>
            </a:r>
          </a:p>
        </p:txBody>
      </p:sp>
    </p:spTree>
    <p:extLst>
      <p:ext uri="{BB962C8B-B14F-4D97-AF65-F5344CB8AC3E}">
        <p14:creationId xmlns:p14="http://schemas.microsoft.com/office/powerpoint/2010/main" val="248410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2BDFDF-C29B-490D-B7E4-91359671192B}"/>
              </a:ext>
              <a:ext uri="{C183D7F6-B498-43B3-948B-1728B52AA6E4}">
                <adec:decorative xmlns:adec="http://schemas.microsoft.com/office/drawing/2017/decorative" val="1"/>
              </a:ext>
            </a:extLst>
          </p:cNvPr>
          <p:cNvSpPr/>
          <p:nvPr userDrawn="1"/>
        </p:nvSpPr>
        <p:spPr>
          <a:xfrm>
            <a:off x="0" y="0"/>
            <a:ext cx="9144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E733B2E6-29D0-4249-A0A5-82013CE168B9}"/>
              </a:ext>
              <a:ext uri="{C183D7F6-B498-43B3-948B-1728B52AA6E4}">
                <adec:decorative xmlns:adec="http://schemas.microsoft.com/office/drawing/2017/decorative" val="1"/>
              </a:ext>
            </a:extLst>
          </p:cNvPr>
          <p:cNvGrpSpPr/>
          <p:nvPr userDrawn="1"/>
        </p:nvGrpSpPr>
        <p:grpSpPr>
          <a:xfrm flipH="1">
            <a:off x="1" y="0"/>
            <a:ext cx="5793053"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13AED3CD-2B31-49BC-BC04-850E0AD360B6}"/>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D5FE2C96-BB8F-4A14-88E4-C871D91E28B3}"/>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4F2C506E-3A15-4D88-8C7E-AE65D21F189B}"/>
              </a:ext>
              <a:ext uri="{C183D7F6-B498-43B3-948B-1728B52AA6E4}">
                <adec:decorative xmlns:adec="http://schemas.microsoft.com/office/drawing/2017/decorative" val="1"/>
              </a:ext>
            </a:extLst>
          </p:cNvPr>
          <p:cNvSpPr/>
          <p:nvPr userDrawn="1"/>
        </p:nvSpPr>
        <p:spPr>
          <a:xfrm>
            <a:off x="510921"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ptos" panose="020B0004020202020204" pitchFamily="34" charset="0"/>
            </a:endParaRPr>
          </a:p>
        </p:txBody>
      </p:sp>
      <p:sp>
        <p:nvSpPr>
          <p:cNvPr id="11" name="Title 1">
            <a:extLst>
              <a:ext uri="{FF2B5EF4-FFF2-40B4-BE49-F238E27FC236}">
                <a16:creationId xmlns:a16="http://schemas.microsoft.com/office/drawing/2014/main" id="{352D6351-AB6F-490B-97F2-D51C1478A1DC}"/>
              </a:ext>
            </a:extLst>
          </p:cNvPr>
          <p:cNvSpPr>
            <a:spLocks noGrp="1"/>
          </p:cNvSpPr>
          <p:nvPr>
            <p:ph type="ctrTitle"/>
          </p:nvPr>
        </p:nvSpPr>
        <p:spPr>
          <a:xfrm>
            <a:off x="803418" y="1066800"/>
            <a:ext cx="4025645" cy="2833528"/>
          </a:xfrm>
        </p:spPr>
        <p:txBody>
          <a:bodyPr anchor="b">
            <a:normAutofit/>
          </a:bodyPr>
          <a:lstStyle/>
          <a:p>
            <a:pPr algn="l">
              <a:lnSpc>
                <a:spcPct val="100000"/>
              </a:lnSpc>
            </a:pPr>
            <a:endParaRPr lang="en-US" sz="3300" spc="90" dirty="0">
              <a:cs typeface="Posterama" panose="020B0504020200020000" pitchFamily="34" charset="0"/>
            </a:endParaRPr>
          </a:p>
        </p:txBody>
      </p:sp>
      <p:sp>
        <p:nvSpPr>
          <p:cNvPr id="12" name="Subtitle 2">
            <a:extLst>
              <a:ext uri="{FF2B5EF4-FFF2-40B4-BE49-F238E27FC236}">
                <a16:creationId xmlns:a16="http://schemas.microsoft.com/office/drawing/2014/main" id="{EF760311-9637-47CC-B0E7-6C8C307C6FDB}"/>
              </a:ext>
            </a:extLst>
          </p:cNvPr>
          <p:cNvSpPr>
            <a:spLocks noGrp="1"/>
          </p:cNvSpPr>
          <p:nvPr>
            <p:ph type="subTitle" idx="1"/>
          </p:nvPr>
        </p:nvSpPr>
        <p:spPr>
          <a:xfrm>
            <a:off x="803417" y="4074784"/>
            <a:ext cx="4025645" cy="1640216"/>
          </a:xfrm>
        </p:spPr>
        <p:txBody>
          <a:bodyPr anchor="t"/>
          <a:lstStyle>
            <a:lvl1pPr marL="0" indent="0">
              <a:buNone/>
              <a:defRPr/>
            </a:lvl1pPr>
          </a:lstStyle>
          <a:p>
            <a:pPr algn="l">
              <a:lnSpc>
                <a:spcPct val="110000"/>
              </a:lnSpc>
            </a:pPr>
            <a:endParaRPr lang="en-US" sz="1650" dirty="0">
              <a:cs typeface="Segoe UI Semilight" panose="020B0402040204020203" pitchFamily="34" charset="0"/>
            </a:endParaRPr>
          </a:p>
        </p:txBody>
      </p:sp>
      <p:sp>
        <p:nvSpPr>
          <p:cNvPr id="16" name="Picture Placeholder 15">
            <a:extLst>
              <a:ext uri="{FF2B5EF4-FFF2-40B4-BE49-F238E27FC236}">
                <a16:creationId xmlns:a16="http://schemas.microsoft.com/office/drawing/2014/main" id="{89734E01-4E64-484E-9728-EF69422CB1D0}"/>
              </a:ext>
            </a:extLst>
          </p:cNvPr>
          <p:cNvSpPr>
            <a:spLocks noGrp="1"/>
          </p:cNvSpPr>
          <p:nvPr>
            <p:ph type="pic" sz="quarter" idx="13"/>
          </p:nvPr>
        </p:nvSpPr>
        <p:spPr>
          <a:xfrm>
            <a:off x="5260086" y="1014984"/>
            <a:ext cx="3092958" cy="2322576"/>
          </a:xfrm>
          <a:solidFill>
            <a:schemeClr val="accent6"/>
          </a:solidFill>
        </p:spPr>
        <p:txBody>
          <a:bodyPr/>
          <a:lstStyle/>
          <a:p>
            <a:endParaRPr lang="en-US" dirty="0"/>
          </a:p>
        </p:txBody>
      </p:sp>
      <p:sp>
        <p:nvSpPr>
          <p:cNvPr id="17" name="Picture Placeholder 15">
            <a:extLst>
              <a:ext uri="{FF2B5EF4-FFF2-40B4-BE49-F238E27FC236}">
                <a16:creationId xmlns:a16="http://schemas.microsoft.com/office/drawing/2014/main" id="{7CA897AB-A280-4B5A-BEF5-C5D11D65353F}"/>
              </a:ext>
            </a:extLst>
          </p:cNvPr>
          <p:cNvSpPr>
            <a:spLocks noGrp="1"/>
          </p:cNvSpPr>
          <p:nvPr>
            <p:ph type="pic" sz="quarter" idx="14"/>
          </p:nvPr>
        </p:nvSpPr>
        <p:spPr>
          <a:xfrm>
            <a:off x="5260086" y="3511296"/>
            <a:ext cx="3092958" cy="2322576"/>
          </a:xfrm>
          <a:solidFill>
            <a:schemeClr val="accent6"/>
          </a:solidFill>
        </p:spPr>
        <p:txBody>
          <a:bodyPr/>
          <a:lstStyle/>
          <a:p>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8201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344021" y="365126"/>
            <a:ext cx="8455959"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348943" y="1752600"/>
            <a:ext cx="4149239" cy="823912"/>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348943" y="2667000"/>
            <a:ext cx="4149239" cy="3522663"/>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4629150" y="1752600"/>
            <a:ext cx="4170830" cy="823912"/>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4629150" y="2667000"/>
            <a:ext cx="4170830" cy="3522663"/>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344021" y="365126"/>
            <a:ext cx="8455959"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348942" y="1752600"/>
            <a:ext cx="2468880" cy="823912"/>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348942" y="2667000"/>
            <a:ext cx="2468880" cy="3522663"/>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3340021" y="1752600"/>
            <a:ext cx="2468880" cy="823912"/>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3340021" y="2667000"/>
            <a:ext cx="2468880" cy="3522663"/>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17999667-FDE9-4EC7-9EF8-E64C5DA4B13D}"/>
              </a:ext>
            </a:extLst>
          </p:cNvPr>
          <p:cNvSpPr>
            <a:spLocks noGrp="1"/>
          </p:cNvSpPr>
          <p:nvPr>
            <p:ph type="body" sz="quarter" idx="13"/>
          </p:nvPr>
        </p:nvSpPr>
        <p:spPr>
          <a:xfrm>
            <a:off x="6331100" y="1757319"/>
            <a:ext cx="2468880" cy="823912"/>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id="{54466FB3-35A6-4045-8C46-5F6399D7B4C2}"/>
              </a:ext>
            </a:extLst>
          </p:cNvPr>
          <p:cNvSpPr>
            <a:spLocks noGrp="1"/>
          </p:cNvSpPr>
          <p:nvPr>
            <p:ph sz="quarter" idx="14"/>
          </p:nvPr>
        </p:nvSpPr>
        <p:spPr>
          <a:xfrm>
            <a:off x="6331100" y="2671719"/>
            <a:ext cx="2468880" cy="3522663"/>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72047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9144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344021" y="425451"/>
            <a:ext cx="845595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344021" y="1949451"/>
            <a:ext cx="8455959"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344021" y="6416676"/>
            <a:ext cx="2057400" cy="365125"/>
          </a:xfrm>
          <a:prstGeom prst="rect">
            <a:avLst/>
          </a:prstGeom>
        </p:spPr>
        <p:txBody>
          <a:bodyPr vert="horz" lIns="91440" tIns="45720" rIns="91440" bIns="45720" rtlCol="0" anchor="ctr"/>
          <a:lstStyle>
            <a:lvl1pPr algn="l">
              <a:defRPr sz="675" b="0" i="0">
                <a:solidFill>
                  <a:schemeClr val="tx1">
                    <a:alpha val="60000"/>
                  </a:schemeClr>
                </a:solidFill>
                <a:latin typeface="Aptos" panose="020B0004020202020204" pitchFamily="34" charset="0"/>
              </a:defRPr>
            </a:lvl1pPr>
          </a:lstStyle>
          <a:p>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3028950" y="6416676"/>
            <a:ext cx="3086100" cy="365125"/>
          </a:xfrm>
          <a:prstGeom prst="rect">
            <a:avLst/>
          </a:prstGeom>
        </p:spPr>
        <p:txBody>
          <a:bodyPr vert="horz" lIns="91440" tIns="45720" rIns="91440" bIns="45720" rtlCol="0" anchor="ctr"/>
          <a:lstStyle>
            <a:lvl1pPr algn="ctr">
              <a:defRPr sz="675" b="0" i="0">
                <a:solidFill>
                  <a:schemeClr val="tx1">
                    <a:alpha val="60000"/>
                  </a:schemeClr>
                </a:solidFill>
                <a:latin typeface="Aptos" panose="020B0004020202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6742580" y="6416676"/>
            <a:ext cx="2057400" cy="365125"/>
          </a:xfrm>
          <a:prstGeom prst="rect">
            <a:avLst/>
          </a:prstGeom>
        </p:spPr>
        <p:txBody>
          <a:bodyPr vert="horz" lIns="91440" tIns="45720" rIns="91440" bIns="45720" rtlCol="0" anchor="ctr"/>
          <a:lstStyle>
            <a:lvl1pPr algn="r">
              <a:defRPr sz="675" b="0" i="0">
                <a:solidFill>
                  <a:schemeClr val="tx1">
                    <a:alpha val="60000"/>
                  </a:schemeClr>
                </a:solidFill>
                <a:latin typeface="Aptos" panose="020B0004020202020204" pitchFamily="34" charset="0"/>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6400800" y="0"/>
            <a:ext cx="2740959" cy="4575348"/>
          </a:xfrm>
          <a:prstGeom prst="rect">
            <a:avLst/>
          </a:prstGeom>
        </p:spPr>
      </p:pic>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46" r:id="rId4"/>
    <p:sldLayoutId id="2147483734" r:id="rId5"/>
    <p:sldLayoutId id="2147483753" r:id="rId6"/>
    <p:sldLayoutId id="2147483752" r:id="rId7"/>
    <p:sldLayoutId id="2147483737" r:id="rId8"/>
    <p:sldLayoutId id="2147483750" r:id="rId9"/>
    <p:sldLayoutId id="2147483745" r:id="rId10"/>
    <p:sldLayoutId id="2147483751" r:id="rId11"/>
    <p:sldLayoutId id="2147483733" r:id="rId12"/>
    <p:sldLayoutId id="2147483744" r:id="rId13"/>
    <p:sldLayoutId id="2147483736" r:id="rId14"/>
    <p:sldLayoutId id="2147483739" r:id="rId15"/>
    <p:sldLayoutId id="2147483740" r:id="rId16"/>
    <p:sldLayoutId id="2147483741" r:id="rId17"/>
  </p:sldLayoutIdLst>
  <p:hf sldNum="0" hdr="0" ftr="0" dt="0"/>
  <p:txStyles>
    <p:titleStyle>
      <a:lvl1pPr algn="l" defTabSz="685800" rtl="0" eaLnBrk="1" latinLnBrk="0" hangingPunct="1">
        <a:lnSpc>
          <a:spcPct val="100000"/>
        </a:lnSpc>
        <a:spcBef>
          <a:spcPct val="0"/>
        </a:spcBef>
        <a:buNone/>
        <a:defRPr sz="3300" b="0" i="0" kern="1200">
          <a:solidFill>
            <a:schemeClr val="tx1"/>
          </a:solidFill>
          <a:latin typeface="Candara" panose="020E0502030303020204" pitchFamily="34" charset="0"/>
          <a:ea typeface="+mj-ea"/>
          <a:cs typeface="+mj-cs"/>
        </a:defRPr>
      </a:lvl1pPr>
    </p:titleStyle>
    <p:bodyStyle>
      <a:lvl1pPr marL="171450" indent="-171450" algn="l" defTabSz="685800" rtl="0" eaLnBrk="1" latinLnBrk="0" hangingPunct="1">
        <a:lnSpc>
          <a:spcPct val="110000"/>
        </a:lnSpc>
        <a:spcBef>
          <a:spcPts val="750"/>
        </a:spcBef>
        <a:buClr>
          <a:schemeClr val="accent1"/>
        </a:buClr>
        <a:buFont typeface="Arial" panose="020B0604020202020204" pitchFamily="34" charset="0"/>
        <a:buChar char="•"/>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jp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DE03-5881-4143-92C0-900FD2200E97}"/>
              </a:ext>
            </a:extLst>
          </p:cNvPr>
          <p:cNvSpPr>
            <a:spLocks noGrp="1"/>
          </p:cNvSpPr>
          <p:nvPr>
            <p:ph type="title"/>
          </p:nvPr>
        </p:nvSpPr>
        <p:spPr>
          <a:xfrm>
            <a:off x="1108129" y="6021091"/>
            <a:ext cx="6904495" cy="720671"/>
          </a:xfrm>
        </p:spPr>
        <p:txBody>
          <a:bodyPr anchor="ctr">
            <a:normAutofit/>
          </a:bodyPr>
          <a:lstStyle/>
          <a:p>
            <a:pPr algn="ctr"/>
            <a:r>
              <a:rPr lang="en-US" sz="3600" i="1" dirty="0"/>
              <a:t>Welcome to Convocation 2023</a:t>
            </a:r>
          </a:p>
        </p:txBody>
      </p:sp>
      <p:pic>
        <p:nvPicPr>
          <p:cNvPr id="22" name="Picture 21" descr="A close up of a logo&#10;&#10;Description automatically generated">
            <a:extLst>
              <a:ext uri="{FF2B5EF4-FFF2-40B4-BE49-F238E27FC236}">
                <a16:creationId xmlns:a16="http://schemas.microsoft.com/office/drawing/2014/main" id="{D7DA1FC9-3BB3-F94D-1F33-8EF75EDCCBEA}"/>
              </a:ext>
            </a:extLst>
          </p:cNvPr>
          <p:cNvPicPr>
            <a:picLocks noChangeAspect="1"/>
          </p:cNvPicPr>
          <p:nvPr/>
        </p:nvPicPr>
        <p:blipFill>
          <a:blip r:embed="rId2"/>
          <a:stretch>
            <a:fillRect/>
          </a:stretch>
        </p:blipFill>
        <p:spPr>
          <a:xfrm>
            <a:off x="3224879" y="5051955"/>
            <a:ext cx="2283155" cy="856184"/>
          </a:xfrm>
          <a:prstGeom prst="rect">
            <a:avLst/>
          </a:prstGeom>
          <a:noFill/>
        </p:spPr>
      </p:pic>
      <p:pic>
        <p:nvPicPr>
          <p:cNvPr id="6" name="Picture 5" descr="A magnifying glass on a road&#10;&#10;Description automatically generated">
            <a:extLst>
              <a:ext uri="{FF2B5EF4-FFF2-40B4-BE49-F238E27FC236}">
                <a16:creationId xmlns:a16="http://schemas.microsoft.com/office/drawing/2014/main" id="{8DD83277-2D64-B893-1DEF-CAAEAFC7C1DA}"/>
              </a:ext>
            </a:extLst>
          </p:cNvPr>
          <p:cNvPicPr>
            <a:picLocks noChangeAspect="1"/>
          </p:cNvPicPr>
          <p:nvPr/>
        </p:nvPicPr>
        <p:blipFill>
          <a:blip r:embed="rId3"/>
          <a:stretch>
            <a:fillRect/>
          </a:stretch>
        </p:blipFill>
        <p:spPr>
          <a:xfrm>
            <a:off x="1188302" y="289824"/>
            <a:ext cx="6624828" cy="44165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32293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754911" y="2077578"/>
            <a:ext cx="7634177" cy="4004244"/>
          </a:xfrm>
        </p:spPr>
        <p:txBody>
          <a:bodyPr>
            <a:normAutofit lnSpcReduction="10000"/>
          </a:bodyPr>
          <a:lstStyle/>
          <a:p>
            <a:pPr marL="457200" indent="-457200">
              <a:lnSpc>
                <a:spcPct val="100000"/>
              </a:lnSpc>
              <a:spcBef>
                <a:spcPts val="0"/>
              </a:spcBef>
              <a:buClr>
                <a:srgbClr val="C00000"/>
              </a:buClr>
              <a:buFont typeface="System Font Regular"/>
              <a:buChar char="✦"/>
            </a:pPr>
            <a:r>
              <a:rPr lang="en-US" altLang="en-US" sz="2200" dirty="0"/>
              <a:t>They introduced the idea of “pre-evangelization” and talked of “preparing the ground” and “using a language with which [people] are familiar.”</a:t>
            </a:r>
          </a:p>
          <a:p>
            <a:pPr marL="457200" indent="-457200">
              <a:lnSpc>
                <a:spcPct val="100000"/>
              </a:lnSpc>
              <a:spcBef>
                <a:spcPts val="0"/>
              </a:spcBef>
              <a:buClr>
                <a:srgbClr val="C00000"/>
              </a:buClr>
              <a:buFont typeface="System Font Regular"/>
              <a:buChar char="✦"/>
            </a:pPr>
            <a:r>
              <a:rPr lang="en-US" altLang="en-US" sz="2200" dirty="0"/>
              <a:t>They used concepts such as conversion, evangelization, faith, salvation history, adaptation and the “anthropological” approach.</a:t>
            </a:r>
          </a:p>
          <a:p>
            <a:pPr marL="622935" indent="-582930">
              <a:lnSpc>
                <a:spcPct val="100000"/>
              </a:lnSpc>
              <a:spcBef>
                <a:spcPts val="0"/>
              </a:spcBef>
              <a:buClr>
                <a:srgbClr val="CC0000"/>
              </a:buClr>
              <a:buNone/>
            </a:pPr>
            <a:endParaRPr lang="en-US" altLang="en-US" sz="2200" dirty="0"/>
          </a:p>
          <a:p>
            <a:pPr>
              <a:lnSpc>
                <a:spcPct val="100000"/>
              </a:lnSpc>
              <a:spcBef>
                <a:spcPts val="0"/>
              </a:spcBef>
              <a:buClr>
                <a:srgbClr val="CC0000"/>
              </a:buClr>
              <a:buNone/>
            </a:pPr>
            <a:r>
              <a:rPr lang="en-US" altLang="en-US" sz="2200" dirty="0"/>
              <a:t>The final study week, held in Medellin in 1968, passed a formal resolution asking that its conclusions be incorporated into the GCD, specifically Medellin emphasized the need for a pluralistic approach to catechesis. Medellin speaks of pluralism (diversity of cultures) as a sign of life and energy.</a:t>
            </a:r>
          </a:p>
        </p:txBody>
      </p:sp>
      <p:sp>
        <p:nvSpPr>
          <p:cNvPr id="6" name="Title 1">
            <a:extLst>
              <a:ext uri="{FF2B5EF4-FFF2-40B4-BE49-F238E27FC236}">
                <a16:creationId xmlns:a16="http://schemas.microsoft.com/office/drawing/2014/main" id="{B7632F69-1A81-EEB3-9399-D770203A8EBF}"/>
              </a:ext>
            </a:extLst>
          </p:cNvPr>
          <p:cNvSpPr>
            <a:spLocks noGrp="1"/>
          </p:cNvSpPr>
          <p:nvPr>
            <p:ph type="title"/>
          </p:nvPr>
        </p:nvSpPr>
        <p:spPr>
          <a:xfrm>
            <a:off x="536153" y="870446"/>
            <a:ext cx="8071691" cy="998524"/>
          </a:xfrm>
        </p:spPr>
        <p:txBody>
          <a:bodyPr/>
          <a:lstStyle/>
          <a:p>
            <a:pPr algn="ctr"/>
            <a:r>
              <a:rPr lang="en-US" sz="3200" dirty="0"/>
              <a:t>Evolution of the Catechetical </a:t>
            </a:r>
            <a:r>
              <a:rPr lang="en-US" sz="3200" i="1" dirty="0"/>
              <a:t>Directories</a:t>
            </a:r>
            <a:br>
              <a:rPr lang="en-US" sz="3600" i="1" dirty="0"/>
            </a:br>
            <a:r>
              <a:rPr lang="en-US" sz="2800" i="1" dirty="0"/>
              <a:t>International Study Weeks</a:t>
            </a:r>
          </a:p>
        </p:txBody>
      </p:sp>
    </p:spTree>
    <p:extLst>
      <p:ext uri="{BB962C8B-B14F-4D97-AF65-F5344CB8AC3E}">
        <p14:creationId xmlns:p14="http://schemas.microsoft.com/office/powerpoint/2010/main" val="332427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3872942" y="1176654"/>
            <a:ext cx="4362108" cy="3442480"/>
          </a:xfrm>
        </p:spPr>
        <p:txBody>
          <a:bodyPr/>
          <a:lstStyle/>
          <a:p>
            <a:pPr algn="ctr"/>
            <a:r>
              <a:rPr lang="en-US" sz="3200" dirty="0"/>
              <a:t>Evolution of the Catechetical Directories</a:t>
            </a:r>
            <a:br>
              <a:rPr lang="en-US" sz="3200" dirty="0"/>
            </a:br>
            <a:br>
              <a:rPr lang="en-US" sz="3600" i="1" dirty="0"/>
            </a:br>
            <a:r>
              <a:rPr lang="en-US" sz="3200" i="1" dirty="0"/>
              <a:t>General Catechetical Directory</a:t>
            </a:r>
            <a:br>
              <a:rPr lang="en-US" sz="2800" i="1" dirty="0"/>
            </a:br>
            <a:r>
              <a:rPr lang="en-US" sz="2800" dirty="0"/>
              <a:t>(1971)</a:t>
            </a:r>
          </a:p>
        </p:txBody>
      </p:sp>
      <p:pic>
        <p:nvPicPr>
          <p:cNvPr id="7" name="Content Placeholder 6" descr="A blue and white book with black text&#10;&#10;Description automatically generated">
            <a:extLst>
              <a:ext uri="{FF2B5EF4-FFF2-40B4-BE49-F238E27FC236}">
                <a16:creationId xmlns:a16="http://schemas.microsoft.com/office/drawing/2014/main" id="{2CC5302A-607C-2577-5C8E-5E4B4E8F5E6A}"/>
              </a:ext>
            </a:extLst>
          </p:cNvPr>
          <p:cNvPicPr>
            <a:picLocks noGrp="1" noChangeAspect="1"/>
          </p:cNvPicPr>
          <p:nvPr>
            <p:ph type="pic" sz="quarter" idx="13"/>
          </p:nvPr>
        </p:nvPicPr>
        <p:blipFill>
          <a:blip r:embed="rId2"/>
          <a:stretch/>
        </p:blipFill>
        <p:spPr>
          <a:xfrm>
            <a:off x="742950" y="1176654"/>
            <a:ext cx="2791082" cy="4538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3686AD1E-2F5E-DF05-A391-E75886A94D48}"/>
              </a:ext>
            </a:extLst>
          </p:cNvPr>
          <p:cNvSpPr txBox="1"/>
          <p:nvPr/>
        </p:nvSpPr>
        <p:spPr>
          <a:xfrm>
            <a:off x="4000940" y="4514671"/>
            <a:ext cx="4234110" cy="1200329"/>
          </a:xfrm>
          <a:prstGeom prst="rect">
            <a:avLst/>
          </a:prstGeom>
          <a:noFill/>
        </p:spPr>
        <p:txBody>
          <a:bodyPr wrap="square" rtlCol="0">
            <a:spAutoFit/>
          </a:bodyPr>
          <a:lstStyle/>
          <a:p>
            <a:pPr algn="r"/>
            <a:r>
              <a:rPr lang="en-US" sz="1800" dirty="0">
                <a:effectLst/>
                <a:latin typeface="Aptos" panose="020B0004020202020204" pitchFamily="34" charset="0"/>
                <a:ea typeface="Arial" panose="020B0604020202020204" pitchFamily="34" charset="0"/>
                <a:cs typeface="Calibri (Body)"/>
              </a:rPr>
              <a:t>Vatican II’s decision to create a directory, as well as the GCD itself, affirmed the vision of catechesis that evolved during the modern catechetical movement.</a:t>
            </a:r>
          </a:p>
        </p:txBody>
      </p:sp>
    </p:spTree>
    <p:extLst>
      <p:ext uri="{BB962C8B-B14F-4D97-AF65-F5344CB8AC3E}">
        <p14:creationId xmlns:p14="http://schemas.microsoft.com/office/powerpoint/2010/main" val="39133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514169" y="891710"/>
            <a:ext cx="8115662" cy="880529"/>
          </a:xfrm>
        </p:spPr>
        <p:txBody>
          <a:bodyPr/>
          <a:lstStyle/>
          <a:p>
            <a:pPr algn="ctr"/>
            <a:r>
              <a:rPr lang="en-US" sz="3200" dirty="0"/>
              <a:t>Evolution of the Catechetical </a:t>
            </a:r>
            <a:r>
              <a:rPr lang="en-US" sz="3200" i="1" dirty="0"/>
              <a:t>Directories</a:t>
            </a:r>
            <a:br>
              <a:rPr lang="en-US" sz="3600" i="1" dirty="0"/>
            </a:br>
            <a:r>
              <a:rPr lang="en-US" sz="2800" i="1" dirty="0"/>
              <a:t>General Catechetical Directory</a:t>
            </a:r>
            <a:r>
              <a:rPr lang="en-US" sz="2800" dirty="0"/>
              <a:t> (1971)</a:t>
            </a:r>
            <a:endParaRPr lang="en-US" sz="36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701749" y="2007909"/>
            <a:ext cx="7676707" cy="4052649"/>
          </a:xfrm>
        </p:spPr>
        <p:txBody>
          <a:bodyPr>
            <a:normAutofit/>
          </a:bodyPr>
          <a:lstStyle/>
          <a:p>
            <a:pPr marL="0" marR="0">
              <a:lnSpc>
                <a:spcPct val="100000"/>
              </a:lnSpc>
              <a:spcBef>
                <a:spcPts val="0"/>
              </a:spcBef>
              <a:spcAft>
                <a:spcPts val="0"/>
              </a:spcAft>
            </a:pPr>
            <a:r>
              <a:rPr lang="en-US" sz="2200" dirty="0">
                <a:effectLst/>
                <a:latin typeface="Aptos" panose="020B0004020202020204" pitchFamily="34" charset="0"/>
                <a:ea typeface="Arial" panose="020B0604020202020204" pitchFamily="34" charset="0"/>
                <a:cs typeface="Calibri (Body)"/>
              </a:rPr>
              <a:t>“Catechesis is . . . </a:t>
            </a:r>
            <a:r>
              <a:rPr lang="en-US" sz="2200" dirty="0">
                <a:ea typeface="Arial" panose="020B0604020202020204" pitchFamily="34" charset="0"/>
                <a:cs typeface="Calibri (Body)"/>
              </a:rPr>
              <a:t>t</a:t>
            </a:r>
            <a:r>
              <a:rPr lang="en-US" sz="2200" dirty="0">
                <a:effectLst/>
                <a:latin typeface="Aptos" panose="020B0004020202020204" pitchFamily="34" charset="0"/>
                <a:ea typeface="Arial" panose="020B0604020202020204" pitchFamily="34" charset="0"/>
                <a:cs typeface="Calibri (Body)"/>
              </a:rPr>
              <a:t>hat form of ecclesial action which leads both community and individual members of the faithful into maturity of faith (#21). This implied the lifelong nature of catechesis in its relation to faith and the continuous process of conversion which is “always present in the dynamics of faith. Catechesis is one means of deepening that faith conversion” (#18, 22). </a:t>
            </a:r>
            <a:endParaRPr lang="en-US" sz="2200" dirty="0">
              <a:ea typeface="Arial" panose="020B0604020202020204" pitchFamily="34" charset="0"/>
              <a:cs typeface="Calibri (Body)"/>
            </a:endParaRPr>
          </a:p>
          <a:p>
            <a:pPr marL="0" marR="0">
              <a:lnSpc>
                <a:spcPct val="100000"/>
              </a:lnSpc>
              <a:spcBef>
                <a:spcPts val="0"/>
              </a:spcBef>
              <a:spcAft>
                <a:spcPts val="0"/>
              </a:spcAft>
            </a:pPr>
            <a:endParaRPr lang="en-US" sz="2200" dirty="0">
              <a:effectLst/>
              <a:latin typeface="Aptos" panose="020B0004020202020204" pitchFamily="34" charset="0"/>
              <a:ea typeface="Arial" panose="020B0604020202020204" pitchFamily="34" charset="0"/>
              <a:cs typeface="Calibri (Body)"/>
            </a:endParaRPr>
          </a:p>
          <a:p>
            <a:pPr marL="0" marR="0">
              <a:lnSpc>
                <a:spcPct val="100000"/>
              </a:lnSpc>
              <a:spcBef>
                <a:spcPts val="0"/>
              </a:spcBef>
              <a:spcAft>
                <a:spcPts val="0"/>
              </a:spcAft>
            </a:pPr>
            <a:r>
              <a:rPr lang="en-US" sz="2200" dirty="0">
                <a:ea typeface="Arial" panose="020B0604020202020204" pitchFamily="34" charset="0"/>
                <a:cs typeface="Calibri (Body)"/>
              </a:rPr>
              <a:t>Catechesis is one form of the Ministry of the Word, along with evangelization (or missionary preaching), worship, and theology.</a:t>
            </a:r>
          </a:p>
        </p:txBody>
      </p:sp>
    </p:spTree>
    <p:extLst>
      <p:ext uri="{BB962C8B-B14F-4D97-AF65-F5344CB8AC3E}">
        <p14:creationId xmlns:p14="http://schemas.microsoft.com/office/powerpoint/2010/main" val="262450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514169" y="891710"/>
            <a:ext cx="8115662" cy="880529"/>
          </a:xfrm>
        </p:spPr>
        <p:txBody>
          <a:bodyPr/>
          <a:lstStyle/>
          <a:p>
            <a:pPr algn="ctr"/>
            <a:r>
              <a:rPr lang="en-US" sz="3200" dirty="0"/>
              <a:t>Evolution of the Catechetical </a:t>
            </a:r>
            <a:r>
              <a:rPr lang="en-US" sz="3200" i="1" dirty="0"/>
              <a:t>Directories</a:t>
            </a:r>
            <a:br>
              <a:rPr lang="en-US" sz="3600" i="1" dirty="0"/>
            </a:br>
            <a:r>
              <a:rPr lang="en-US" sz="2800" i="1" dirty="0"/>
              <a:t>General Catechetical Directory</a:t>
            </a:r>
            <a:r>
              <a:rPr lang="en-US" sz="2800" dirty="0"/>
              <a:t> (1971)</a:t>
            </a:r>
            <a:endParaRPr lang="en-US" sz="36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701749" y="2007909"/>
            <a:ext cx="7676707" cy="4052649"/>
          </a:xfrm>
        </p:spPr>
        <p:txBody>
          <a:bodyPr>
            <a:normAutofit/>
          </a:bodyPr>
          <a:lstStyle/>
          <a:p>
            <a:pPr marL="457200" marR="0" indent="-457200">
              <a:lnSpc>
                <a:spcPct val="100000"/>
              </a:lnSpc>
              <a:spcBef>
                <a:spcPts val="0"/>
              </a:spcBef>
              <a:spcAft>
                <a:spcPts val="0"/>
              </a:spcAft>
              <a:buClr>
                <a:srgbClr val="C00000"/>
              </a:buClr>
              <a:buFont typeface="Wingdings" pitchFamily="2" charset="2"/>
              <a:buChar char="v"/>
            </a:pPr>
            <a:r>
              <a:rPr lang="en-US" sz="2200" dirty="0">
                <a:effectLst/>
                <a:latin typeface="Aptos" panose="020B0004020202020204" pitchFamily="34" charset="0"/>
                <a:ea typeface="Arial" panose="020B0604020202020204" pitchFamily="34" charset="0"/>
                <a:cs typeface="Calibri (Body)"/>
              </a:rPr>
              <a:t>Emphasis on catechesis as a lifelong activity. Adult catechesis is the model and norm. Catechesis had come to be seen as something for all ages, not just children.</a:t>
            </a:r>
          </a:p>
          <a:p>
            <a:pPr marL="457200" marR="0" indent="-457200">
              <a:lnSpc>
                <a:spcPct val="100000"/>
              </a:lnSpc>
              <a:spcBef>
                <a:spcPts val="0"/>
              </a:spcBef>
              <a:spcAft>
                <a:spcPts val="0"/>
              </a:spcAft>
              <a:buClr>
                <a:srgbClr val="C00000"/>
              </a:buClr>
              <a:buFont typeface="Wingdings" pitchFamily="2" charset="2"/>
              <a:buChar char="v"/>
            </a:pPr>
            <a:r>
              <a:rPr lang="en-US" sz="2200" dirty="0">
                <a:effectLst/>
                <a:latin typeface="Aptos" panose="020B0004020202020204" pitchFamily="34" charset="0"/>
                <a:ea typeface="Arial" panose="020B0604020202020204" pitchFamily="34" charset="0"/>
                <a:cs typeface="Calibri (Body)"/>
              </a:rPr>
              <a:t>The primary arena for catechesis was seen as the community rather than the classroom. </a:t>
            </a:r>
          </a:p>
          <a:p>
            <a:pPr marL="457200" marR="0" indent="-457200">
              <a:lnSpc>
                <a:spcPct val="100000"/>
              </a:lnSpc>
              <a:spcBef>
                <a:spcPts val="0"/>
              </a:spcBef>
              <a:spcAft>
                <a:spcPts val="0"/>
              </a:spcAft>
              <a:buClr>
                <a:srgbClr val="C00000"/>
              </a:buClr>
              <a:buFont typeface="Wingdings" pitchFamily="2" charset="2"/>
              <a:buChar char="v"/>
            </a:pPr>
            <a:r>
              <a:rPr lang="en-US" sz="2200" dirty="0">
                <a:effectLst/>
                <a:latin typeface="Aptos" panose="020B0004020202020204" pitchFamily="34" charset="0"/>
                <a:ea typeface="Arial" panose="020B0604020202020204" pitchFamily="34" charset="0"/>
                <a:cs typeface="Calibri (Body)"/>
              </a:rPr>
              <a:t>The people who hand on faith came to be regarded more highly than catechisms, though catechisms still had a place within catechesis.</a:t>
            </a:r>
          </a:p>
          <a:p>
            <a:pPr marL="457200" marR="0" indent="-457200">
              <a:lnSpc>
                <a:spcPct val="100000"/>
              </a:lnSpc>
              <a:spcBef>
                <a:spcPts val="0"/>
              </a:spcBef>
              <a:spcAft>
                <a:spcPts val="0"/>
              </a:spcAft>
              <a:buClr>
                <a:srgbClr val="C00000"/>
              </a:buClr>
              <a:buFont typeface="Wingdings" pitchFamily="2" charset="2"/>
              <a:buChar char="v"/>
            </a:pPr>
            <a:r>
              <a:rPr lang="en-US" sz="2200" dirty="0">
                <a:ea typeface="Arial" panose="020B0604020202020204" pitchFamily="34" charset="0"/>
                <a:cs typeface="Calibri (Body)"/>
              </a:rPr>
              <a:t>Catechesis could be systematic or occasional, for individuals or communities, organized or spontaneous. </a:t>
            </a:r>
            <a:endParaRPr lang="en-US" sz="2200" dirty="0">
              <a:effectLst/>
              <a:latin typeface="Aptos" panose="020B0004020202020204" pitchFamily="34" charset="0"/>
              <a:ea typeface="Arial" panose="020B0604020202020204" pitchFamily="34" charset="0"/>
              <a:cs typeface="Calibri (Body)"/>
            </a:endParaRPr>
          </a:p>
        </p:txBody>
      </p:sp>
    </p:spTree>
    <p:extLst>
      <p:ext uri="{BB962C8B-B14F-4D97-AF65-F5344CB8AC3E}">
        <p14:creationId xmlns:p14="http://schemas.microsoft.com/office/powerpoint/2010/main" val="154131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4572000" y="1414020"/>
            <a:ext cx="3581094" cy="4091233"/>
          </a:xfrm>
        </p:spPr>
        <p:txBody>
          <a:bodyPr/>
          <a:lstStyle/>
          <a:p>
            <a:pPr algn="ctr"/>
            <a:r>
              <a:rPr lang="en-US" sz="3200" dirty="0"/>
              <a:t>Evolution of the Catechetical Directories</a:t>
            </a:r>
            <a:br>
              <a:rPr lang="en-US" sz="3600" i="1" dirty="0"/>
            </a:br>
            <a:br>
              <a:rPr lang="en-US" sz="3600" i="1" dirty="0"/>
            </a:br>
            <a:r>
              <a:rPr lang="en-US" sz="3200" i="1" dirty="0">
                <a:latin typeface="Candara" panose="020E0502030303020204" pitchFamily="34" charset="0"/>
              </a:rPr>
              <a:t>General Directory for Catechesis</a:t>
            </a:r>
            <a:r>
              <a:rPr lang="en-US" sz="3200" dirty="0">
                <a:latin typeface="Candara" panose="020E0502030303020204" pitchFamily="34" charset="0"/>
              </a:rPr>
              <a:t> (1997)</a:t>
            </a:r>
            <a:endParaRPr lang="en-US" sz="2800" dirty="0"/>
          </a:p>
        </p:txBody>
      </p:sp>
      <p:pic>
        <p:nvPicPr>
          <p:cNvPr id="7" name="Content Placeholder 6">
            <a:extLst>
              <a:ext uri="{FF2B5EF4-FFF2-40B4-BE49-F238E27FC236}">
                <a16:creationId xmlns:a16="http://schemas.microsoft.com/office/drawing/2014/main" id="{90C9D46F-A064-5BA1-32AC-5945DE7AC3D0}"/>
              </a:ext>
            </a:extLst>
          </p:cNvPr>
          <p:cNvPicPr>
            <a:picLocks noGrp="1" noChangeAspect="1"/>
          </p:cNvPicPr>
          <p:nvPr>
            <p:ph type="pic" sz="quarter" idx="13"/>
          </p:nvPr>
        </p:nvPicPr>
        <p:blipFill>
          <a:blip r:embed="rId2"/>
          <a:srcRect/>
          <a:stretch/>
        </p:blipFill>
        <p:spPr>
          <a:xfrm>
            <a:off x="834734" y="1019025"/>
            <a:ext cx="2964268" cy="4819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642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30518" y="825911"/>
            <a:ext cx="7482963" cy="776748"/>
          </a:xfrm>
        </p:spPr>
        <p:txBody>
          <a:bodyPr>
            <a:noAutofit/>
          </a:bodyPr>
          <a:lstStyle/>
          <a:p>
            <a:pPr algn="ctr">
              <a:spcBef>
                <a:spcPts val="0"/>
              </a:spcBef>
            </a:pPr>
            <a:r>
              <a:rPr lang="en-US" sz="3200" kern="100" dirty="0">
                <a:ea typeface="Arial" panose="020B0604020202020204" pitchFamily="34" charset="0"/>
                <a:cs typeface="Arial" panose="020B0604020202020204" pitchFamily="34" charset="0"/>
              </a:rPr>
              <a:t>Important Characteristics</a:t>
            </a:r>
            <a:endParaRPr lang="en-US" sz="3200" i="1" dirty="0"/>
          </a:p>
        </p:txBody>
      </p:sp>
      <p:graphicFrame>
        <p:nvGraphicFramePr>
          <p:cNvPr id="7" name="Content Placeholder 6">
            <a:extLst>
              <a:ext uri="{FF2B5EF4-FFF2-40B4-BE49-F238E27FC236}">
                <a16:creationId xmlns:a16="http://schemas.microsoft.com/office/drawing/2014/main" id="{1568F60C-C855-8A67-7E25-42398C01CF32}"/>
              </a:ext>
            </a:extLst>
          </p:cNvPr>
          <p:cNvGraphicFramePr>
            <a:graphicFrameLocks noGrp="1"/>
          </p:cNvGraphicFramePr>
          <p:nvPr>
            <p:ph idx="1"/>
            <p:extLst>
              <p:ext uri="{D42A27DB-BD31-4B8C-83A1-F6EECF244321}">
                <p14:modId xmlns:p14="http://schemas.microsoft.com/office/powerpoint/2010/main" val="998310113"/>
              </p:ext>
            </p:extLst>
          </p:nvPr>
        </p:nvGraphicFramePr>
        <p:xfrm>
          <a:off x="707923" y="1602659"/>
          <a:ext cx="7737987" cy="442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303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93200" y="882502"/>
            <a:ext cx="7259894" cy="1105786"/>
          </a:xfrm>
        </p:spPr>
        <p:txBody>
          <a:bodyPr/>
          <a:lstStyle/>
          <a:p>
            <a:pPr algn="ctr"/>
            <a:r>
              <a:rPr lang="en-US" sz="3200" dirty="0"/>
              <a:t>Evolution of the Catechetical Directories</a:t>
            </a:r>
            <a:br>
              <a:rPr lang="en-US" sz="3600" i="1" dirty="0"/>
            </a:br>
            <a:r>
              <a:rPr lang="en-US" sz="2800" i="1" dirty="0"/>
              <a:t>General Directory for Catechesis </a:t>
            </a:r>
            <a:r>
              <a:rPr lang="en-US" sz="2800" dirty="0"/>
              <a:t>(1997)</a:t>
            </a:r>
            <a:endParaRPr lang="en-US" sz="28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50" y="2062716"/>
            <a:ext cx="7187994" cy="4008146"/>
          </a:xfrm>
        </p:spPr>
        <p:txBody>
          <a:bodyPr>
            <a:normAutofit fontScale="92500" lnSpcReduction="20000"/>
          </a:bodyPr>
          <a:lstStyle/>
          <a:p>
            <a:pPr marR="0">
              <a:spcBef>
                <a:spcPts val="0"/>
              </a:spcBef>
              <a:spcAft>
                <a:spcPts val="1200"/>
              </a:spcAft>
              <a:buClr>
                <a:srgbClr val="C00000"/>
              </a:buClr>
            </a:pPr>
            <a:r>
              <a:rPr lang="en-US" sz="2000" b="1" dirty="0">
                <a:effectLst/>
                <a:latin typeface="Aptos Display" panose="020B0004020202020204" pitchFamily="34" charset="0"/>
                <a:ea typeface="Arial" panose="020B0604020202020204" pitchFamily="34" charset="0"/>
                <a:cs typeface="Calibri (Body)"/>
              </a:rPr>
              <a:t>1. Discipleship and Continuing Conversion</a:t>
            </a:r>
          </a:p>
          <a:p>
            <a:pPr marL="342900" lvl="1" indent="0">
              <a:spcBef>
                <a:spcPts val="0"/>
              </a:spcBef>
              <a:spcAft>
                <a:spcPts val="1200"/>
              </a:spcAft>
              <a:buClr>
                <a:srgbClr val="C00000"/>
              </a:buClr>
              <a:buNone/>
            </a:pP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 . . encourage a living, explicit and fruitful profession of faith” (66) and to “put people not only in touch, but also in communion and intimacy, with Jesus Christ” (80). </a:t>
            </a:r>
            <a:endParaRPr lang="en-US" sz="2000" dirty="0">
              <a:effectLst/>
              <a:latin typeface="Aptos Display" panose="020B0004020202020204" pitchFamily="34" charset="0"/>
              <a:ea typeface="Arial" panose="020B0604020202020204" pitchFamily="34" charset="0"/>
              <a:cs typeface="Calibri (Body)"/>
            </a:endParaRPr>
          </a:p>
          <a:p>
            <a:pPr marR="0">
              <a:spcBef>
                <a:spcPts val="0"/>
              </a:spcBef>
              <a:spcAft>
                <a:spcPts val="1200"/>
              </a:spcAft>
              <a:buClr>
                <a:srgbClr val="C00000"/>
              </a:buClr>
            </a:pPr>
            <a:r>
              <a:rPr lang="en-US" sz="2000" b="1" dirty="0">
                <a:effectLst/>
                <a:latin typeface="Aptos Display" panose="020B0004020202020204" pitchFamily="34" charset="0"/>
                <a:ea typeface="Arial" panose="020B0604020202020204" pitchFamily="34" charset="0"/>
                <a:cs typeface="Calibri (Body)"/>
              </a:rPr>
              <a:t>2. A Church of Living Signs</a:t>
            </a:r>
          </a:p>
          <a:p>
            <a:pPr marL="342900" lvl="1" indent="0">
              <a:spcBef>
                <a:spcPts val="0"/>
              </a:spcBef>
              <a:spcAft>
                <a:spcPts val="1200"/>
              </a:spcAft>
              <a:buClr>
                <a:srgbClr val="C00000"/>
              </a:buClr>
              <a:buNone/>
            </a:pP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The local church is the sacrament of the encounter with the living Spirit of Jesus, the Christian reality at its most primary level. The agent of catechesis is “the Church animated by the Holy Spirit” (77). Catechesis is an essentially ecclesial act, and when the local corporate body of believers is in fact the Church animated by the Holy Spirit, it becomes the main “agent” of catechesis proclaiming the Gospel (78). The Christian community is in herself living catechesis</a:t>
            </a:r>
            <a:r>
              <a:rPr lang="en-US" sz="2000" dirty="0">
                <a:latin typeface="Aptos Display" panose="020B0004020202020204" pitchFamily="34" charset="0"/>
                <a:ea typeface="Times New Roman" panose="02020603050405020304" pitchFamily="18" charset="0"/>
                <a:cs typeface="Times New Roman" panose="02020603050405020304" pitchFamily="18" charset="0"/>
              </a:rPr>
              <a:t>. . . </a:t>
            </a: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(141).</a:t>
            </a:r>
          </a:p>
        </p:txBody>
      </p:sp>
    </p:spTree>
    <p:extLst>
      <p:ext uri="{BB962C8B-B14F-4D97-AF65-F5344CB8AC3E}">
        <p14:creationId xmlns:p14="http://schemas.microsoft.com/office/powerpoint/2010/main" val="205479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93200" y="882502"/>
            <a:ext cx="7259894" cy="1105786"/>
          </a:xfrm>
        </p:spPr>
        <p:txBody>
          <a:bodyPr/>
          <a:lstStyle/>
          <a:p>
            <a:pPr algn="ctr"/>
            <a:r>
              <a:rPr lang="en-US" sz="3200" dirty="0"/>
              <a:t>Evolution of the Catechetical Directories</a:t>
            </a:r>
            <a:br>
              <a:rPr lang="en-US" sz="3600" i="1" dirty="0"/>
            </a:br>
            <a:r>
              <a:rPr lang="en-US" sz="2800" i="1" dirty="0"/>
              <a:t>General Directory for Catechesis </a:t>
            </a:r>
            <a:r>
              <a:rPr lang="en-US" sz="2800" dirty="0"/>
              <a:t>(1997)</a:t>
            </a:r>
            <a:endParaRPr lang="en-US" sz="28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50" y="2062716"/>
            <a:ext cx="7187994" cy="4008146"/>
          </a:xfrm>
        </p:spPr>
        <p:txBody>
          <a:bodyPr>
            <a:normAutofit lnSpcReduction="10000"/>
          </a:bodyPr>
          <a:lstStyle/>
          <a:p>
            <a:pPr marR="0">
              <a:lnSpc>
                <a:spcPct val="100000"/>
              </a:lnSpc>
              <a:spcBef>
                <a:spcPts val="0"/>
              </a:spcBef>
              <a:spcAft>
                <a:spcPts val="1200"/>
              </a:spcAft>
              <a:buClr>
                <a:srgbClr val="C00000"/>
              </a:buClr>
            </a:pPr>
            <a:r>
              <a:rPr lang="en-US" sz="2000" b="1" dirty="0">
                <a:latin typeface="Aptos Display" panose="020B0004020202020204" pitchFamily="34" charset="0"/>
                <a:ea typeface="Arial" panose="020B0604020202020204" pitchFamily="34" charset="0"/>
                <a:cs typeface="Calibri (Body)"/>
              </a:rPr>
              <a:t>3. T</a:t>
            </a:r>
            <a:r>
              <a:rPr lang="en-US" sz="2000" b="1" dirty="0">
                <a:effectLst/>
                <a:latin typeface="Aptos Display" panose="020B0004020202020204" pitchFamily="34" charset="0"/>
                <a:ea typeface="Arial" panose="020B0604020202020204" pitchFamily="34" charset="0"/>
                <a:cs typeface="Calibri (Body)"/>
              </a:rPr>
              <a:t>he Church as Source, Locus, and Means of Catechesis</a:t>
            </a:r>
          </a:p>
          <a:p>
            <a:pPr marL="342900" lvl="1" indent="0">
              <a:lnSpc>
                <a:spcPct val="100000"/>
              </a:lnSpc>
              <a:spcBef>
                <a:spcPts val="0"/>
              </a:spcBef>
              <a:spcAft>
                <a:spcPts val="1200"/>
              </a:spcAft>
              <a:buClr>
                <a:srgbClr val="C00000"/>
              </a:buClr>
              <a:buNone/>
            </a:pP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Catechetical pedagogy will be effective to the extent that the Christian community becomes a point of concrete reference for the faith journey of individuals. This happens when the community is proposed as a source, locus, and means of catechesis. Concretely, the community becomes a visible place of faith-witness. It provides for the formation of its members. It receives them as the family of God.  It constitutes itself as the living and permanent environment for growth in faith. (158)</a:t>
            </a:r>
          </a:p>
          <a:p>
            <a:pPr marL="342900" lvl="1" indent="0">
              <a:lnSpc>
                <a:spcPct val="100000"/>
              </a:lnSpc>
              <a:spcBef>
                <a:spcPts val="0"/>
              </a:spcBef>
              <a:spcAft>
                <a:spcPts val="1200"/>
              </a:spcAft>
              <a:buClr>
                <a:srgbClr val="C00000"/>
              </a:buClr>
              <a:buNone/>
            </a:pP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Catechesis is nothing other than the process of transmitting the Gospel, as the Christian community has received it, understands it, celebrates it, lives it, and communicates it in many ways” (105). </a:t>
            </a:r>
          </a:p>
        </p:txBody>
      </p:sp>
    </p:spTree>
    <p:extLst>
      <p:ext uri="{BB962C8B-B14F-4D97-AF65-F5344CB8AC3E}">
        <p14:creationId xmlns:p14="http://schemas.microsoft.com/office/powerpoint/2010/main" val="268549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93200" y="882502"/>
            <a:ext cx="7259894" cy="1105786"/>
          </a:xfrm>
        </p:spPr>
        <p:txBody>
          <a:bodyPr/>
          <a:lstStyle/>
          <a:p>
            <a:pPr algn="ctr"/>
            <a:r>
              <a:rPr lang="en-US" sz="3200" dirty="0"/>
              <a:t>Evolution of the Catechetical Directories</a:t>
            </a:r>
            <a:br>
              <a:rPr lang="en-US" sz="3600" i="1" dirty="0"/>
            </a:br>
            <a:r>
              <a:rPr lang="en-US" sz="2800" i="1" dirty="0"/>
              <a:t>General Directory for Catechesis </a:t>
            </a:r>
            <a:r>
              <a:rPr lang="en-US" sz="2800" dirty="0"/>
              <a:t>(1997)</a:t>
            </a:r>
            <a:endParaRPr lang="en-US" sz="28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50" y="2062716"/>
            <a:ext cx="7187994" cy="3737724"/>
          </a:xfrm>
        </p:spPr>
        <p:txBody>
          <a:bodyPr>
            <a:normAutofit lnSpcReduction="10000"/>
          </a:bodyPr>
          <a:lstStyle/>
          <a:p>
            <a:pPr marR="0">
              <a:spcBef>
                <a:spcPts val="0"/>
              </a:spcBef>
              <a:spcAft>
                <a:spcPts val="0"/>
              </a:spcAft>
              <a:buClr>
                <a:srgbClr val="C00000"/>
              </a:buClr>
            </a:pPr>
            <a:r>
              <a:rPr lang="en-US" sz="2200" b="1" dirty="0">
                <a:effectLst/>
                <a:latin typeface="Aptos Display" panose="020B0004020202020204" pitchFamily="34" charset="0"/>
                <a:ea typeface="Arial" panose="020B0604020202020204" pitchFamily="34" charset="0"/>
                <a:cs typeface="Calibri (Body)"/>
              </a:rPr>
              <a:t>4. Six Fundamental Tasks of Catechesis</a:t>
            </a:r>
          </a:p>
          <a:p>
            <a:pPr marR="0">
              <a:spcBef>
                <a:spcPts val="0"/>
              </a:spcBef>
              <a:spcAft>
                <a:spcPts val="0"/>
              </a:spcAft>
              <a:buClr>
                <a:srgbClr val="C00000"/>
              </a:buClr>
            </a:pPr>
            <a:endParaRPr lang="en-US" sz="2200" b="1" dirty="0">
              <a:effectLst/>
              <a:latin typeface="Aptos Display" panose="020B0004020202020204" pitchFamily="34" charset="0"/>
              <a:ea typeface="Arial" panose="020B0604020202020204" pitchFamily="34" charset="0"/>
              <a:cs typeface="Calibri (Body)"/>
            </a:endParaRPr>
          </a:p>
          <a:p>
            <a:pPr marL="685800" lvl="1"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knowledge of the faith</a:t>
            </a:r>
          </a:p>
          <a:p>
            <a:pPr marL="685800" lvl="1"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knowledge of the meaning of Liturgy and the sacraments</a:t>
            </a:r>
          </a:p>
          <a:p>
            <a:pPr marL="685800" lvl="1"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moral formation in Jesus Christ</a:t>
            </a:r>
          </a:p>
          <a:p>
            <a:pPr marL="685800" lvl="1"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teaching how to pray with Christ</a:t>
            </a:r>
          </a:p>
          <a:p>
            <a:pPr marL="685800" lvl="1"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preparing to live in community and participate actively in the life and mission of the Church</a:t>
            </a:r>
          </a:p>
          <a:p>
            <a:pPr marL="685800" lvl="1"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a missionary spirit that prepares the faithful to be present as Christians in society” (85-87). </a:t>
            </a:r>
          </a:p>
        </p:txBody>
      </p:sp>
    </p:spTree>
    <p:extLst>
      <p:ext uri="{BB962C8B-B14F-4D97-AF65-F5344CB8AC3E}">
        <p14:creationId xmlns:p14="http://schemas.microsoft.com/office/powerpoint/2010/main" val="4180285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93200" y="882502"/>
            <a:ext cx="7259894" cy="1105786"/>
          </a:xfrm>
        </p:spPr>
        <p:txBody>
          <a:bodyPr/>
          <a:lstStyle/>
          <a:p>
            <a:pPr algn="ctr"/>
            <a:r>
              <a:rPr lang="en-US" sz="3200" dirty="0"/>
              <a:t>Evolution of the Catechetical Directories</a:t>
            </a:r>
            <a:br>
              <a:rPr lang="en-US" sz="3600" i="1" dirty="0"/>
            </a:br>
            <a:r>
              <a:rPr lang="en-US" sz="2800" i="1" dirty="0"/>
              <a:t>General Directory for Catechesis </a:t>
            </a:r>
            <a:r>
              <a:rPr lang="en-US" sz="2800" dirty="0"/>
              <a:t>(1997)</a:t>
            </a:r>
            <a:endParaRPr lang="en-US" sz="28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50" y="2062716"/>
            <a:ext cx="7187994" cy="3912782"/>
          </a:xfrm>
        </p:spPr>
        <p:txBody>
          <a:bodyPr>
            <a:normAutofit lnSpcReduction="10000"/>
          </a:bodyPr>
          <a:lstStyle/>
          <a:p>
            <a:pPr marR="0">
              <a:lnSpc>
                <a:spcPct val="100000"/>
              </a:lnSpc>
              <a:spcBef>
                <a:spcPts val="0"/>
              </a:spcBef>
              <a:buClr>
                <a:srgbClr val="C00000"/>
              </a:buClr>
            </a:pP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These tasks of catechesis constitute a totality, rich and varied in aspect.</a:t>
            </a:r>
          </a:p>
          <a:p>
            <a:pPr marR="0">
              <a:lnSpc>
                <a:spcPct val="100000"/>
              </a:lnSpc>
              <a:spcBef>
                <a:spcPts val="0"/>
              </a:spcBef>
              <a:buClr>
                <a:srgbClr val="C00000"/>
              </a:buClr>
            </a:pPr>
            <a:endParaRPr lang="en-US" sz="1300" dirty="0">
              <a:latin typeface="Aptos Display" panose="020B0004020202020204" pitchFamily="34" charset="0"/>
              <a:ea typeface="Times New Roman" panose="02020603050405020304" pitchFamily="18" charset="0"/>
              <a:cs typeface="Times New Roman" panose="02020603050405020304" pitchFamily="18" charset="0"/>
            </a:endParaRPr>
          </a:p>
          <a:p>
            <a:pPr marL="457200" indent="-457200">
              <a:lnSpc>
                <a:spcPct val="100000"/>
              </a:lnSpc>
              <a:spcBef>
                <a:spcPts val="0"/>
              </a:spcBef>
              <a:buClr>
                <a:srgbClr val="C00000"/>
              </a:buClr>
              <a:buFont typeface="Wingdings" pitchFamily="2" charset="2"/>
              <a:buChar char="v"/>
            </a:pP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All of these tasks are necessary. </a:t>
            </a:r>
          </a:p>
          <a:p>
            <a:pPr marL="457200" indent="-457200">
              <a:lnSpc>
                <a:spcPct val="100000"/>
              </a:lnSpc>
              <a:spcBef>
                <a:spcPts val="0"/>
              </a:spcBef>
              <a:buClr>
                <a:srgbClr val="C00000"/>
              </a:buClr>
              <a:buFont typeface="Wingdings" pitchFamily="2" charset="2"/>
              <a:buChar char="v"/>
            </a:pP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Each task realizes, in its own way, the object of catechesis. </a:t>
            </a:r>
          </a:p>
          <a:p>
            <a:pPr marL="457200" indent="-457200">
              <a:lnSpc>
                <a:spcPct val="100000"/>
              </a:lnSpc>
              <a:spcBef>
                <a:spcPts val="0"/>
              </a:spcBef>
              <a:buClr>
                <a:srgbClr val="C00000"/>
              </a:buClr>
              <a:buFont typeface="Wingdings" pitchFamily="2" charset="2"/>
              <a:buChar char="v"/>
            </a:pP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They are interdependent and develop together. </a:t>
            </a:r>
          </a:p>
          <a:p>
            <a:pPr marL="457200" indent="-457200">
              <a:lnSpc>
                <a:spcPct val="100000"/>
              </a:lnSpc>
              <a:spcBef>
                <a:spcPts val="0"/>
              </a:spcBef>
              <a:buClr>
                <a:srgbClr val="C00000"/>
              </a:buClr>
              <a:buFont typeface="Wingdings" pitchFamily="2" charset="2"/>
              <a:buChar char="v"/>
            </a:pPr>
            <a:r>
              <a:rPr lang="en-US" sz="2000" dirty="0">
                <a:latin typeface="Aptos Display" panose="020B0004020202020204" pitchFamily="34" charset="0"/>
                <a:ea typeface="Times New Roman" panose="02020603050405020304" pitchFamily="18" charset="0"/>
                <a:cs typeface="Times New Roman" panose="02020603050405020304" pitchFamily="18" charset="0"/>
              </a:rPr>
              <a:t>To fulfill its tasks, catechesis avails of two principle means: transmission of the Gospel message and experience of the Christian life.</a:t>
            </a:r>
          </a:p>
          <a:p>
            <a:pPr marL="457200" indent="-457200">
              <a:lnSpc>
                <a:spcPct val="100000"/>
              </a:lnSpc>
              <a:spcBef>
                <a:spcPts val="0"/>
              </a:spcBef>
              <a:buClr>
                <a:srgbClr val="C00000"/>
              </a:buClr>
              <a:buFont typeface="Wingdings" pitchFamily="2" charset="2"/>
              <a:buChar char="v"/>
            </a:pP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The different dimensions of faith are objects of formation as much of being given as received. </a:t>
            </a:r>
          </a:p>
          <a:p>
            <a:pPr marL="457200" indent="-457200">
              <a:lnSpc>
                <a:spcPct val="100000"/>
              </a:lnSpc>
              <a:spcBef>
                <a:spcPts val="0"/>
              </a:spcBef>
              <a:buClr>
                <a:srgbClr val="C00000"/>
              </a:buClr>
              <a:buFont typeface="Wingdings" pitchFamily="2" charset="2"/>
              <a:buChar char="v"/>
            </a:pPr>
            <a:r>
              <a:rPr lang="en-US" sz="2000" dirty="0">
                <a:latin typeface="Aptos Display" panose="020B0004020202020204" pitchFamily="34" charset="0"/>
                <a:ea typeface="Times New Roman" panose="02020603050405020304" pitchFamily="18" charset="0"/>
                <a:cs typeface="Times New Roman" panose="02020603050405020304" pitchFamily="18" charset="0"/>
              </a:rPr>
              <a:t>Every dimension of the faith, like the faith itself as a whole, must be rooted in human experience and not remain a mere adjunct to the human person. </a:t>
            </a:r>
            <a:endParaRPr lang="en-US" sz="2000" dirty="0">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03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49" y="1923067"/>
            <a:ext cx="4849481" cy="4138367"/>
          </a:xfrm>
        </p:spPr>
        <p:txBody>
          <a:bodyPr>
            <a:normAutofit lnSpcReduction="10000"/>
          </a:bodyPr>
          <a:lstStyle/>
          <a:p>
            <a:pPr marL="0" marR="0">
              <a:lnSpc>
                <a:spcPct val="100000"/>
              </a:lnSpc>
              <a:spcBef>
                <a:spcPts val="0"/>
              </a:spcBef>
              <a:spcAft>
                <a:spcPts val="0"/>
              </a:spcAft>
            </a:pPr>
            <a:r>
              <a:rPr lang="en-US" sz="2200" dirty="0">
                <a:effectLst/>
                <a:latin typeface="Cambria" panose="02040503050406030204" pitchFamily="18" charset="0"/>
                <a:ea typeface="Times New Roman" panose="02020603050405020304" pitchFamily="18" charset="0"/>
                <a:cs typeface="Times New Roman" panose="02020603050405020304" pitchFamily="18" charset="0"/>
              </a:rPr>
              <a:t>Designed to envision new directions and initiatives for proclaiming and teaching the Catholic faith in our world today guided by the vision and practices of the </a:t>
            </a:r>
            <a:r>
              <a:rPr lang="en-US" sz="2200" i="1" dirty="0">
                <a:effectLst/>
                <a:latin typeface="Cambria" panose="02040503050406030204" pitchFamily="18" charset="0"/>
                <a:ea typeface="Times New Roman" panose="02020603050405020304" pitchFamily="18" charset="0"/>
                <a:cs typeface="Times New Roman" panose="02020603050405020304" pitchFamily="18" charset="0"/>
              </a:rPr>
              <a:t>Directory for Catechesis</a:t>
            </a:r>
            <a:r>
              <a:rPr lang="en-US" sz="2200" dirty="0">
                <a:effectLst/>
                <a:latin typeface="Cambria" panose="02040503050406030204" pitchFamily="18" charset="0"/>
                <a:ea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endParaRPr lang="en-US" sz="2200" i="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200" i="1" dirty="0">
                <a:solidFill>
                  <a:srgbClr val="000000"/>
                </a:solidFill>
                <a:effectLst/>
                <a:latin typeface="Cambria" panose="02040503050406030204" pitchFamily="18" charset="0"/>
                <a:ea typeface="Times New Roman" panose="02020603050405020304" pitchFamily="18" charset="0"/>
                <a:cs typeface="Lucida Sans Unicode" panose="020B0602030504020204" pitchFamily="34" charset="0"/>
              </a:rPr>
              <a:t>How can the vision and practices of the Directory for Catechesis guide catechetical ministry in parishes across the United States</a:t>
            </a:r>
            <a:r>
              <a:rPr lang="en-US" sz="2200" i="1" dirty="0">
                <a:solidFill>
                  <a:srgbClr val="000000"/>
                </a:solidFill>
                <a:latin typeface="Cambria" panose="02040503050406030204" pitchFamily="18" charset="0"/>
                <a:ea typeface="Times New Roman" panose="02020603050405020304" pitchFamily="18" charset="0"/>
                <a:cs typeface="Lucida Sans Unicode" panose="020B0602030504020204" pitchFamily="34" charset="0"/>
              </a:rPr>
              <a:t> and </a:t>
            </a:r>
            <a:r>
              <a:rPr lang="en-US" sz="2200" i="1" dirty="0">
                <a:solidFill>
                  <a:srgbClr val="000000"/>
                </a:solidFill>
                <a:effectLst/>
                <a:latin typeface="Cambria" panose="02040503050406030204" pitchFamily="18" charset="0"/>
                <a:ea typeface="Times New Roman" panose="02020603050405020304" pitchFamily="18" charset="0"/>
                <a:cs typeface="Lucida Sans Unicode" panose="020B0602030504020204" pitchFamily="34" charset="0"/>
              </a:rPr>
              <a:t>transform catechesis with all ages and generations in a parish community.  </a:t>
            </a:r>
            <a:endParaRPr lang="en-US" sz="2200" i="1"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2" name="Picture 11" descr="A close up of a logo&#10;&#10;Description automatically generated">
            <a:extLst>
              <a:ext uri="{FF2B5EF4-FFF2-40B4-BE49-F238E27FC236}">
                <a16:creationId xmlns:a16="http://schemas.microsoft.com/office/drawing/2014/main" id="{7E20D9A9-8A99-7F1D-AC66-59AD6314E6F1}"/>
              </a:ext>
            </a:extLst>
          </p:cNvPr>
          <p:cNvPicPr>
            <a:picLocks noChangeAspect="1"/>
          </p:cNvPicPr>
          <p:nvPr/>
        </p:nvPicPr>
        <p:blipFill>
          <a:blip r:embed="rId2"/>
          <a:stretch>
            <a:fillRect/>
          </a:stretch>
        </p:blipFill>
        <p:spPr>
          <a:xfrm>
            <a:off x="7143749" y="913208"/>
            <a:ext cx="1260987" cy="472871"/>
          </a:xfrm>
          <a:prstGeom prst="rect">
            <a:avLst/>
          </a:prstGeom>
        </p:spPr>
      </p:pic>
      <p:sp>
        <p:nvSpPr>
          <p:cNvPr id="6" name="Title 1">
            <a:extLst>
              <a:ext uri="{FF2B5EF4-FFF2-40B4-BE49-F238E27FC236}">
                <a16:creationId xmlns:a16="http://schemas.microsoft.com/office/drawing/2014/main" id="{D074A246-C0A2-CC1B-8923-34CB499C5AA8}"/>
              </a:ext>
            </a:extLst>
          </p:cNvPr>
          <p:cNvSpPr>
            <a:spLocks noGrp="1"/>
          </p:cNvSpPr>
          <p:nvPr>
            <p:ph type="title"/>
          </p:nvPr>
        </p:nvSpPr>
        <p:spPr>
          <a:xfrm>
            <a:off x="929148" y="1205927"/>
            <a:ext cx="6214601" cy="717141"/>
          </a:xfrm>
        </p:spPr>
        <p:txBody>
          <a:bodyPr/>
          <a:lstStyle/>
          <a:p>
            <a:r>
              <a:rPr lang="en-US" sz="3200" i="1" dirty="0"/>
              <a:t>Journey to the Future of Catechesis</a:t>
            </a:r>
          </a:p>
        </p:txBody>
      </p:sp>
      <p:pic>
        <p:nvPicPr>
          <p:cNvPr id="4" name="Picture 3">
            <a:extLst>
              <a:ext uri="{FF2B5EF4-FFF2-40B4-BE49-F238E27FC236}">
                <a16:creationId xmlns:a16="http://schemas.microsoft.com/office/drawing/2014/main" id="{B5A9BD09-171A-7F15-09E5-79594A89C306}"/>
              </a:ext>
            </a:extLst>
          </p:cNvPr>
          <p:cNvPicPr>
            <a:picLocks noChangeAspect="1"/>
          </p:cNvPicPr>
          <p:nvPr/>
        </p:nvPicPr>
        <p:blipFill>
          <a:blip r:embed="rId3"/>
          <a:stretch>
            <a:fillRect/>
          </a:stretch>
        </p:blipFill>
        <p:spPr>
          <a:xfrm>
            <a:off x="6326600" y="2394409"/>
            <a:ext cx="1939603" cy="2848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3810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93200" y="882502"/>
            <a:ext cx="7259894" cy="1105786"/>
          </a:xfrm>
        </p:spPr>
        <p:txBody>
          <a:bodyPr/>
          <a:lstStyle/>
          <a:p>
            <a:pPr algn="ctr"/>
            <a:r>
              <a:rPr lang="en-US" sz="3200" dirty="0"/>
              <a:t>Evolution of the Catechetical Directories</a:t>
            </a:r>
            <a:br>
              <a:rPr lang="en-US" sz="3600" i="1" dirty="0"/>
            </a:br>
            <a:r>
              <a:rPr lang="en-US" sz="2800" i="1" dirty="0"/>
              <a:t>General Directory for Catechesis </a:t>
            </a:r>
            <a:r>
              <a:rPr lang="en-US" sz="2800" dirty="0"/>
              <a:t>(1997)</a:t>
            </a:r>
            <a:endParaRPr lang="en-US" sz="28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50" y="2062716"/>
            <a:ext cx="7187994" cy="4008146"/>
          </a:xfrm>
        </p:spPr>
        <p:txBody>
          <a:bodyPr>
            <a:normAutofit/>
          </a:bodyPr>
          <a:lstStyle/>
          <a:p>
            <a:pPr marR="0">
              <a:spcBef>
                <a:spcPts val="0"/>
              </a:spcBef>
              <a:spcAft>
                <a:spcPts val="0"/>
              </a:spcAft>
              <a:buClr>
                <a:srgbClr val="C00000"/>
              </a:buClr>
            </a:pPr>
            <a:r>
              <a:rPr lang="en-US" sz="2200" b="1" dirty="0">
                <a:effectLst/>
                <a:latin typeface="Aptos Display" panose="020B0004020202020204" pitchFamily="34" charset="0"/>
                <a:ea typeface="Arial" panose="020B0604020202020204" pitchFamily="34" charset="0"/>
                <a:cs typeface="Calibri (Body)"/>
              </a:rPr>
              <a:t>5. Catechumenate as a Model of Catechizing Activity</a:t>
            </a:r>
          </a:p>
          <a:p>
            <a:pPr>
              <a:spcBef>
                <a:spcPts val="0"/>
              </a:spcBef>
              <a:buClr>
                <a:srgbClr val="C00000"/>
              </a:buClr>
            </a:pPr>
            <a:endParaRPr lang="en-US" sz="1000" dirty="0">
              <a:effectLst/>
              <a:latin typeface="Aptos Display" panose="020B0004020202020204" pitchFamily="34" charset="0"/>
              <a:ea typeface="Times New Roman" panose="02020603050405020304" pitchFamily="18" charset="0"/>
              <a:cs typeface="Times New Roman" panose="02020603050405020304" pitchFamily="18" charset="0"/>
            </a:endParaRPr>
          </a:p>
          <a:p>
            <a:pPr>
              <a:spcBef>
                <a:spcPts val="0"/>
              </a:spcBef>
              <a:buClr>
                <a:srgbClr val="C00000"/>
              </a:buCl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An integrated catechesis incorporating:</a:t>
            </a:r>
          </a:p>
          <a:p>
            <a:pPr marL="342900" indent="-342900">
              <a:spcBef>
                <a:spcPts val="0"/>
              </a:spcBef>
              <a:buClr>
                <a:srgbClr val="C00000"/>
              </a:buClr>
              <a:buFont typeface="+mj-lt"/>
              <a:buAutoNum type="arabicParenR"/>
            </a:pPr>
            <a:r>
              <a:rPr lang="en-US" sz="2200" dirty="0">
                <a:latin typeface="Aptos Display" panose="020B0004020202020204" pitchFamily="34" charset="0"/>
                <a:ea typeface="Times New Roman" panose="02020603050405020304" pitchFamily="18" charset="0"/>
                <a:cs typeface="Times New Roman" panose="02020603050405020304" pitchFamily="18" charset="0"/>
              </a:rPr>
              <a:t>f</a:t>
            </a: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ormation through participation in the life of the faith community</a:t>
            </a:r>
          </a:p>
          <a:p>
            <a:pPr marL="342900"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education in Scripture and the Catholic tradition</a:t>
            </a:r>
          </a:p>
          <a:p>
            <a:pPr marL="342900"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apprenticeship in the Christian life</a:t>
            </a:r>
          </a:p>
          <a:p>
            <a:pPr marL="342900"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intimate connection with the liturgy and rituals of the Church</a:t>
            </a:r>
          </a:p>
          <a:p>
            <a:pPr marL="342900"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development of a life of prayer</a:t>
            </a:r>
          </a:p>
          <a:p>
            <a:pPr marL="342900" indent="-342900">
              <a:spcBef>
                <a:spcPts val="0"/>
              </a:spcBef>
              <a:buClr>
                <a:srgbClr val="C00000"/>
              </a:buClr>
              <a:buFont typeface="+mj-lt"/>
              <a:buAutoNum type="arabicParen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engagement in actions of justice and service. (90)</a:t>
            </a:r>
          </a:p>
          <a:p>
            <a:pPr marR="0">
              <a:spcBef>
                <a:spcPts val="0"/>
              </a:spcBef>
              <a:spcAft>
                <a:spcPts val="0"/>
              </a:spcAft>
              <a:buClr>
                <a:srgbClr val="C00000"/>
              </a:buClr>
            </a:pPr>
            <a:endParaRPr lang="en-US" sz="2200" dirty="0">
              <a:effectLst/>
              <a:latin typeface="Aptos Display" panose="020B0004020202020204" pitchFamily="34" charset="0"/>
              <a:ea typeface="Arial" panose="020B0604020202020204" pitchFamily="34" charset="0"/>
              <a:cs typeface="Calibri (Body)"/>
            </a:endParaRPr>
          </a:p>
        </p:txBody>
      </p:sp>
    </p:spTree>
    <p:extLst>
      <p:ext uri="{BB962C8B-B14F-4D97-AF65-F5344CB8AC3E}">
        <p14:creationId xmlns:p14="http://schemas.microsoft.com/office/powerpoint/2010/main" val="358054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93200" y="882502"/>
            <a:ext cx="7259894" cy="1105786"/>
          </a:xfrm>
        </p:spPr>
        <p:txBody>
          <a:bodyPr/>
          <a:lstStyle/>
          <a:p>
            <a:pPr algn="ctr"/>
            <a:r>
              <a:rPr lang="en-US" sz="3200" dirty="0"/>
              <a:t>Evolution of the Catechetical Directories</a:t>
            </a:r>
            <a:br>
              <a:rPr lang="en-US" sz="3600" i="1" dirty="0"/>
            </a:br>
            <a:r>
              <a:rPr lang="en-US" sz="2800" i="1" dirty="0"/>
              <a:t>General Directory for Catechesis </a:t>
            </a:r>
            <a:r>
              <a:rPr lang="en-US" sz="2800" dirty="0"/>
              <a:t>(1997)</a:t>
            </a:r>
            <a:endParaRPr lang="en-US" sz="28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50" y="2062716"/>
            <a:ext cx="7259894" cy="4036426"/>
          </a:xfrm>
        </p:spPr>
        <p:txBody>
          <a:bodyPr>
            <a:normAutofit/>
          </a:bodyPr>
          <a:lstStyle/>
          <a:p>
            <a:pPr marR="0">
              <a:lnSpc>
                <a:spcPct val="100000"/>
              </a:lnSpc>
              <a:spcBef>
                <a:spcPts val="0"/>
              </a:spcBef>
              <a:buClr>
                <a:srgbClr val="C00000"/>
              </a:buClr>
            </a:pPr>
            <a:r>
              <a:rPr lang="en-US" sz="2000" b="1" dirty="0">
                <a:effectLst/>
                <a:latin typeface="Aptos Display" panose="020B0004020202020204" pitchFamily="34" charset="0"/>
                <a:ea typeface="Arial" panose="020B0604020202020204" pitchFamily="34" charset="0"/>
                <a:cs typeface="Calibri (Body)"/>
              </a:rPr>
              <a:t>6. The “Church of the Home” as a Unique Locus for Catechesis</a:t>
            </a:r>
          </a:p>
          <a:p>
            <a:pPr>
              <a:lnSpc>
                <a:spcPct val="100000"/>
              </a:lnSpc>
              <a:spcBef>
                <a:spcPts val="0"/>
              </a:spcBef>
              <a:buClr>
                <a:srgbClr val="C00000"/>
              </a:buClr>
            </a:pPr>
            <a:endParaRPr lang="en-US" sz="2000" dirty="0">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0000"/>
              </a:lnSpc>
              <a:spcBef>
                <a:spcPts val="0"/>
              </a:spcBef>
              <a:buClr>
                <a:srgbClr val="C00000"/>
              </a:buClr>
            </a:pPr>
            <a:r>
              <a:rPr lang="en-US" sz="2000" dirty="0">
                <a:effectLst/>
                <a:latin typeface="Aptos Display" panose="020B0004020202020204" pitchFamily="34" charset="0"/>
                <a:ea typeface="Times New Roman" panose="02020603050405020304" pitchFamily="18" charset="0"/>
                <a:cs typeface="Times New Roman" panose="02020603050405020304" pitchFamily="18" charset="0"/>
              </a:rPr>
              <a:t>The family is the “church of the home” or “domestic church” and a unique locus for catechesis. “ . . . in every Christian family the different aspects and functions of the life of the entire Church may be reflected: mission; catechesis; witness; prayer etc. Indeed in the same way as the Church, the family is a place in which the Gospel is transmitted and from which it extends. The family as a locus of catechesis has a unique privilege: transmitting the Gospel by rooting it in the context of profound human values. It is, indeed, a Christian education more witnessed to than taught, more occasional than systematic, more ongoing and daily that structured into periods. (255)</a:t>
            </a:r>
          </a:p>
          <a:p>
            <a:pPr marR="0">
              <a:lnSpc>
                <a:spcPct val="100000"/>
              </a:lnSpc>
              <a:spcBef>
                <a:spcPts val="0"/>
              </a:spcBef>
              <a:buClr>
                <a:srgbClr val="C00000"/>
              </a:buClr>
            </a:pPr>
            <a:endParaRPr lang="en-US" sz="2000" dirty="0">
              <a:effectLst/>
              <a:latin typeface="Aptos Display" panose="020B0004020202020204" pitchFamily="34" charset="0"/>
              <a:ea typeface="Arial" panose="020B0604020202020204" pitchFamily="34" charset="0"/>
              <a:cs typeface="Calibri (Body)"/>
            </a:endParaRPr>
          </a:p>
        </p:txBody>
      </p:sp>
    </p:spTree>
    <p:extLst>
      <p:ext uri="{BB962C8B-B14F-4D97-AF65-F5344CB8AC3E}">
        <p14:creationId xmlns:p14="http://schemas.microsoft.com/office/powerpoint/2010/main" val="821551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93200" y="882502"/>
            <a:ext cx="7259894" cy="1105786"/>
          </a:xfrm>
        </p:spPr>
        <p:txBody>
          <a:bodyPr/>
          <a:lstStyle/>
          <a:p>
            <a:pPr algn="ctr"/>
            <a:r>
              <a:rPr lang="en-US" sz="3200" dirty="0"/>
              <a:t>Evolution of the Catechetical Directories</a:t>
            </a:r>
            <a:br>
              <a:rPr lang="en-US" sz="3600" i="1" dirty="0"/>
            </a:br>
            <a:r>
              <a:rPr lang="en-US" sz="2800" i="1" dirty="0"/>
              <a:t>General Directory for Catechesis </a:t>
            </a:r>
            <a:r>
              <a:rPr lang="en-US" sz="2800" dirty="0"/>
              <a:t>(1997)</a:t>
            </a:r>
            <a:endParaRPr lang="en-US" sz="28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50" y="2062716"/>
            <a:ext cx="7187994" cy="3737724"/>
          </a:xfrm>
        </p:spPr>
        <p:txBody>
          <a:bodyPr>
            <a:normAutofit/>
          </a:bodyPr>
          <a:lstStyle/>
          <a:p>
            <a:pPr marR="0">
              <a:spcBef>
                <a:spcPts val="0"/>
              </a:spcBef>
              <a:spcAft>
                <a:spcPts val="0"/>
              </a:spcAft>
              <a:buClr>
                <a:srgbClr val="C00000"/>
              </a:buClr>
            </a:pPr>
            <a:r>
              <a:rPr lang="en-US" sz="2200" b="1" dirty="0">
                <a:effectLst/>
                <a:latin typeface="Aptos Display" panose="020B0004020202020204" pitchFamily="34" charset="0"/>
                <a:ea typeface="Arial" panose="020B0604020202020204" pitchFamily="34" charset="0"/>
                <a:cs typeface="Calibri (Body)"/>
              </a:rPr>
              <a:t>7. Inculturation of the Gospel Message</a:t>
            </a:r>
          </a:p>
          <a:p>
            <a:pPr>
              <a:spcBef>
                <a:spcPts val="0"/>
              </a:spcBef>
              <a:buClr>
                <a:srgbClr val="C00000"/>
              </a:buClr>
            </a:pPr>
            <a:endParaRPr lang="en-US" sz="1200" dirty="0">
              <a:effectLst/>
              <a:latin typeface="Aptos Display" panose="020B0004020202020204" pitchFamily="34" charset="0"/>
              <a:ea typeface="Times New Roman" panose="02020603050405020304" pitchFamily="18" charset="0"/>
              <a:cs typeface="Times New Roman" panose="02020603050405020304" pitchFamily="18" charset="0"/>
            </a:endParaRPr>
          </a:p>
          <a:p>
            <a:pPr>
              <a:spcBef>
                <a:spcPts val="0"/>
              </a:spcBef>
              <a:buClr>
                <a:srgbClr val="C00000"/>
              </a:buClr>
            </a:pP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Catechesis inculturates the Gospel message so that it is proclaimed and taught in the language and culture of the people. A catechesis of inculturation means presenting the teaching of the faith in a complete and authentic way in dialogue with the language, customs, and practices of those to whom the Gospel is presented. (See GDC 109-113, 203)</a:t>
            </a:r>
          </a:p>
          <a:p>
            <a:pPr marR="0">
              <a:spcBef>
                <a:spcPts val="0"/>
              </a:spcBef>
              <a:spcAft>
                <a:spcPts val="0"/>
              </a:spcAft>
              <a:buClr>
                <a:srgbClr val="C00000"/>
              </a:buClr>
            </a:pPr>
            <a:endParaRPr lang="en-US" sz="2200" b="1" dirty="0">
              <a:effectLst/>
              <a:latin typeface="Aptos Display" panose="020B0004020202020204" pitchFamily="34" charset="0"/>
              <a:ea typeface="Arial" panose="020B0604020202020204" pitchFamily="34" charset="0"/>
              <a:cs typeface="Calibri (Body)"/>
            </a:endParaRPr>
          </a:p>
        </p:txBody>
      </p:sp>
    </p:spTree>
    <p:extLst>
      <p:ext uri="{BB962C8B-B14F-4D97-AF65-F5344CB8AC3E}">
        <p14:creationId xmlns:p14="http://schemas.microsoft.com/office/powerpoint/2010/main" val="19117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4572000" y="1414020"/>
            <a:ext cx="3581094" cy="4091233"/>
          </a:xfrm>
        </p:spPr>
        <p:txBody>
          <a:bodyPr/>
          <a:lstStyle/>
          <a:p>
            <a:pPr algn="ctr"/>
            <a:r>
              <a:rPr lang="en-US" sz="3200" dirty="0"/>
              <a:t>Evolution of the Catechetical Directories</a:t>
            </a:r>
            <a:br>
              <a:rPr lang="en-US" sz="3600" i="1" dirty="0"/>
            </a:br>
            <a:br>
              <a:rPr lang="en-US" sz="3600" i="1" dirty="0"/>
            </a:br>
            <a:r>
              <a:rPr lang="en-US" sz="3200" i="1" dirty="0"/>
              <a:t>Directory for Catechesis</a:t>
            </a:r>
            <a:br>
              <a:rPr lang="en-US" sz="2800" i="1" dirty="0"/>
            </a:br>
            <a:r>
              <a:rPr lang="en-US" sz="2800" dirty="0"/>
              <a:t>(2020)</a:t>
            </a:r>
          </a:p>
        </p:txBody>
      </p:sp>
      <p:pic>
        <p:nvPicPr>
          <p:cNvPr id="4" name="Content Placeholder 6">
            <a:extLst>
              <a:ext uri="{FF2B5EF4-FFF2-40B4-BE49-F238E27FC236}">
                <a16:creationId xmlns:a16="http://schemas.microsoft.com/office/drawing/2014/main" id="{BB281FF7-4169-DEEB-1A29-61DFB2FFFE06}"/>
              </a:ext>
            </a:extLst>
          </p:cNvPr>
          <p:cNvPicPr>
            <a:picLocks noGrp="1" noChangeAspect="1"/>
          </p:cNvPicPr>
          <p:nvPr>
            <p:ph type="pic" sz="quarter" idx="13"/>
          </p:nvPr>
        </p:nvPicPr>
        <p:blipFill>
          <a:blip r:embed="rId2"/>
          <a:srcRect/>
          <a:stretch/>
        </p:blipFill>
        <p:spPr>
          <a:xfrm>
            <a:off x="1070404" y="1049661"/>
            <a:ext cx="2964268" cy="4819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5599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30518" y="825911"/>
            <a:ext cx="7482963" cy="776748"/>
          </a:xfrm>
        </p:spPr>
        <p:txBody>
          <a:bodyPr>
            <a:noAutofit/>
          </a:bodyPr>
          <a:lstStyle/>
          <a:p>
            <a:pPr algn="ctr">
              <a:spcBef>
                <a:spcPts val="0"/>
              </a:spcBef>
            </a:pPr>
            <a:r>
              <a:rPr lang="en-US" sz="3200" kern="100" dirty="0">
                <a:ea typeface="Arial" panose="020B0604020202020204" pitchFamily="34" charset="0"/>
                <a:cs typeface="Arial" panose="020B0604020202020204" pitchFamily="34" charset="0"/>
              </a:rPr>
              <a:t>Important Characteristics</a:t>
            </a:r>
            <a:endParaRPr lang="en-US" sz="3200" i="1" dirty="0"/>
          </a:p>
        </p:txBody>
      </p:sp>
      <p:graphicFrame>
        <p:nvGraphicFramePr>
          <p:cNvPr id="7" name="Content Placeholder 6">
            <a:extLst>
              <a:ext uri="{FF2B5EF4-FFF2-40B4-BE49-F238E27FC236}">
                <a16:creationId xmlns:a16="http://schemas.microsoft.com/office/drawing/2014/main" id="{1568F60C-C855-8A67-7E25-42398C01CF32}"/>
              </a:ext>
            </a:extLst>
          </p:cNvPr>
          <p:cNvGraphicFramePr>
            <a:graphicFrameLocks noGrp="1"/>
          </p:cNvGraphicFramePr>
          <p:nvPr>
            <p:ph idx="1"/>
            <p:extLst>
              <p:ext uri="{D42A27DB-BD31-4B8C-83A1-F6EECF244321}">
                <p14:modId xmlns:p14="http://schemas.microsoft.com/office/powerpoint/2010/main" val="270968548"/>
              </p:ext>
            </p:extLst>
          </p:nvPr>
        </p:nvGraphicFramePr>
        <p:xfrm>
          <a:off x="707923" y="1602659"/>
          <a:ext cx="7737987" cy="442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15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5F9AA2-F93E-EBB4-7408-4082C59CA68F}"/>
              </a:ext>
            </a:extLst>
          </p:cNvPr>
          <p:cNvSpPr>
            <a:spLocks noGrp="1"/>
          </p:cNvSpPr>
          <p:nvPr>
            <p:ph type="title"/>
          </p:nvPr>
        </p:nvSpPr>
        <p:spPr>
          <a:xfrm>
            <a:off x="344020" y="238170"/>
            <a:ext cx="8455959" cy="1325563"/>
          </a:xfrm>
        </p:spPr>
        <p:txBody>
          <a:bodyPr>
            <a:normAutofit/>
          </a:bodyPr>
          <a:lstStyle/>
          <a:p>
            <a:r>
              <a:rPr lang="en-US" sz="3000" kern="100" dirty="0">
                <a:solidFill>
                  <a:srgbClr val="000000"/>
                </a:solidFill>
                <a:ea typeface="MS Gothic" panose="020B0609070205080204" pitchFamily="49" charset="-128"/>
                <a:cs typeface="Times New Roman" panose="02020603050405020304" pitchFamily="18" charset="0"/>
              </a:rPr>
              <a:t>Applying the </a:t>
            </a:r>
            <a:r>
              <a:rPr lang="en-US" sz="3000" i="1" kern="100" dirty="0">
                <a:solidFill>
                  <a:srgbClr val="000000"/>
                </a:solidFill>
                <a:ea typeface="MS Gothic" panose="020B0609070205080204" pitchFamily="49" charset="-128"/>
                <a:cs typeface="Times New Roman" panose="02020603050405020304" pitchFamily="18" charset="0"/>
              </a:rPr>
              <a:t>Directory for Catechesis</a:t>
            </a:r>
            <a:r>
              <a:rPr lang="en-US" sz="3000" kern="100" dirty="0">
                <a:solidFill>
                  <a:srgbClr val="000000"/>
                </a:solidFill>
                <a:ea typeface="MS Gothic" panose="020B0609070205080204" pitchFamily="49" charset="-128"/>
                <a:cs typeface="Times New Roman" panose="02020603050405020304" pitchFamily="18" charset="0"/>
              </a:rPr>
              <a:t> to Parish Life </a:t>
            </a:r>
            <a:endParaRPr lang="en-US" sz="3000" dirty="0"/>
          </a:p>
        </p:txBody>
      </p:sp>
      <p:sp>
        <p:nvSpPr>
          <p:cNvPr id="7" name="Content Placeholder 6">
            <a:extLst>
              <a:ext uri="{FF2B5EF4-FFF2-40B4-BE49-F238E27FC236}">
                <a16:creationId xmlns:a16="http://schemas.microsoft.com/office/drawing/2014/main" id="{6E6B0628-C7B3-D1BE-E912-1DD0094248B3}"/>
              </a:ext>
            </a:extLst>
          </p:cNvPr>
          <p:cNvSpPr>
            <a:spLocks noGrp="1"/>
          </p:cNvSpPr>
          <p:nvPr>
            <p:ph idx="1"/>
          </p:nvPr>
        </p:nvSpPr>
        <p:spPr>
          <a:xfrm>
            <a:off x="344021" y="1691324"/>
            <a:ext cx="8455959" cy="4800915"/>
          </a:xfrm>
        </p:spPr>
        <p:txBody>
          <a:bodyPr>
            <a:noAutofit/>
          </a:bodyPr>
          <a:lstStyle/>
          <a:p>
            <a:pPr marL="0" indent="0">
              <a:lnSpc>
                <a:spcPct val="100000"/>
              </a:lnSpc>
              <a:spcBef>
                <a:spcPts val="0"/>
              </a:spcBef>
              <a:buNone/>
            </a:pPr>
            <a:r>
              <a:rPr lang="en-US" sz="2000" b="1" kern="100" dirty="0">
                <a:solidFill>
                  <a:srgbClr val="000000"/>
                </a:solidFill>
                <a:latin typeface="Aptos Display" panose="020B0004020202020204" pitchFamily="34" charset="0"/>
                <a:ea typeface="Arial" panose="020B0604020202020204" pitchFamily="34" charset="0"/>
                <a:cs typeface="Arial" panose="020B0604020202020204" pitchFamily="34" charset="0"/>
              </a:rPr>
              <a:t>Assessment</a:t>
            </a:r>
          </a:p>
          <a:p>
            <a:pPr marL="0" indent="0">
              <a:lnSpc>
                <a:spcPct val="100000"/>
              </a:lnSpc>
              <a:spcBef>
                <a:spcPts val="0"/>
              </a:spcBef>
              <a:buNone/>
            </a:pPr>
            <a:r>
              <a:rPr lang="en-US" sz="2000" kern="100" dirty="0">
                <a:solidFill>
                  <a:srgbClr val="000000"/>
                </a:solidFill>
                <a:latin typeface="Aptos Display" panose="020B0004020202020204" pitchFamily="34" charset="0"/>
                <a:ea typeface="Arial" panose="020B0604020202020204" pitchFamily="34" charset="0"/>
                <a:cs typeface="Arial" panose="020B0604020202020204" pitchFamily="34" charset="0"/>
              </a:rPr>
              <a:t>This assessment tool explores how the </a:t>
            </a:r>
            <a:r>
              <a:rPr lang="en-US" sz="2000" i="1" kern="100" dirty="0">
                <a:solidFill>
                  <a:srgbClr val="000000"/>
                </a:solidFill>
                <a:latin typeface="Aptos Display" panose="020B0004020202020204" pitchFamily="34" charset="0"/>
                <a:ea typeface="Arial" panose="020B0604020202020204" pitchFamily="34" charset="0"/>
                <a:cs typeface="Arial" panose="020B0604020202020204" pitchFamily="34" charset="0"/>
              </a:rPr>
              <a:t>Directory of Catechesis</a:t>
            </a:r>
            <a:r>
              <a:rPr lang="en-US" sz="2000" kern="100" dirty="0">
                <a:solidFill>
                  <a:srgbClr val="000000"/>
                </a:solidFill>
                <a:latin typeface="Aptos Display" panose="020B0004020202020204" pitchFamily="34" charset="0"/>
                <a:ea typeface="Arial" panose="020B0604020202020204" pitchFamily="34" charset="0"/>
                <a:cs typeface="Arial" panose="020B0604020202020204" pitchFamily="34" charset="0"/>
              </a:rPr>
              <a:t> informs the vision and practice of catechesis with all ages and generations in your parish community. For each characteristic from the </a:t>
            </a:r>
            <a:r>
              <a:rPr lang="en-US" sz="2000" i="1" kern="100" dirty="0">
                <a:solidFill>
                  <a:srgbClr val="000000"/>
                </a:solidFill>
                <a:latin typeface="Aptos Display" panose="020B0004020202020204" pitchFamily="34" charset="0"/>
                <a:ea typeface="Arial" panose="020B0604020202020204" pitchFamily="34" charset="0"/>
                <a:cs typeface="Arial" panose="020B0604020202020204" pitchFamily="34" charset="0"/>
              </a:rPr>
              <a:t>Directory</a:t>
            </a:r>
            <a:r>
              <a:rPr lang="en-US" sz="2000" kern="100" dirty="0">
                <a:solidFill>
                  <a:srgbClr val="000000"/>
                </a:solidFill>
                <a:latin typeface="Aptos Display" panose="020B0004020202020204" pitchFamily="34" charset="0"/>
                <a:ea typeface="Arial" panose="020B0604020202020204" pitchFamily="34" charset="0"/>
                <a:cs typeface="Arial" panose="020B0604020202020204" pitchFamily="34" charset="0"/>
              </a:rPr>
              <a:t> indicate how true that characteristic is in the actual practice of catechetical ministry in your parish community</a:t>
            </a:r>
            <a:r>
              <a:rPr lang="en-US" sz="2000" dirty="0">
                <a:solidFill>
                  <a:srgbClr val="000000"/>
                </a:solidFill>
                <a:latin typeface="Aptos Display" panose="020B0004020202020204" pitchFamily="34" charset="0"/>
                <a:ea typeface="Arial" panose="020B0604020202020204" pitchFamily="34" charset="0"/>
                <a:cs typeface="Arial" panose="020B0604020202020204" pitchFamily="34" charset="0"/>
              </a:rPr>
              <a:t>: 1=strongly disagree, 2=disagree, 3=neither agree nor disagree, 4=agree, and 5=strongly agree.</a:t>
            </a:r>
          </a:p>
          <a:p>
            <a:pPr marL="0" indent="0">
              <a:lnSpc>
                <a:spcPct val="100000"/>
              </a:lnSpc>
              <a:spcBef>
                <a:spcPts val="0"/>
              </a:spcBef>
              <a:buNone/>
            </a:pPr>
            <a:endParaRPr lang="en-US" sz="2000" dirty="0">
              <a:solidFill>
                <a:srgbClr val="000000"/>
              </a:solidFill>
              <a:latin typeface="Aptos Display" panose="020B0004020202020204" pitchFamily="34" charset="0"/>
              <a:cs typeface="Arial" panose="020B0604020202020204" pitchFamily="34" charset="0"/>
            </a:endParaRPr>
          </a:p>
          <a:p>
            <a:pPr marL="0" indent="0">
              <a:lnSpc>
                <a:spcPct val="100000"/>
              </a:lnSpc>
              <a:spcBef>
                <a:spcPts val="0"/>
              </a:spcBef>
              <a:buNone/>
            </a:pPr>
            <a:r>
              <a:rPr lang="en-US" sz="2000" b="1" dirty="0">
                <a:solidFill>
                  <a:srgbClr val="000000"/>
                </a:solidFill>
                <a:latin typeface="Aptos Display" panose="020B0004020202020204" pitchFamily="34" charset="0"/>
                <a:cs typeface="Arial" panose="020B0604020202020204" pitchFamily="34" charset="0"/>
              </a:rPr>
              <a:t>Reflection</a:t>
            </a:r>
          </a:p>
          <a:p>
            <a:pPr marL="342900" indent="-342900">
              <a:lnSpc>
                <a:spcPct val="100000"/>
              </a:lnSpc>
              <a:spcBef>
                <a:spcPts val="0"/>
              </a:spcBef>
              <a:buClr>
                <a:srgbClr val="C00000"/>
              </a:buClr>
              <a:buFont typeface="+mj-lt"/>
              <a:buAutoNum type="arabicPeriod"/>
            </a:pPr>
            <a:r>
              <a:rPr lang="en-US" sz="2000" kern="100" dirty="0">
                <a:solidFill>
                  <a:srgbClr val="000000"/>
                </a:solidFill>
                <a:latin typeface="Aptos Display" panose="020B0004020202020204" pitchFamily="34" charset="0"/>
                <a:ea typeface="Arial" panose="020B0604020202020204" pitchFamily="34" charset="0"/>
                <a:cs typeface="Arial" panose="020B0604020202020204" pitchFamily="34" charset="0"/>
              </a:rPr>
              <a:t>How well does our catechetical ministry embrace and apply the vision of catechesis in these ten characteristics from the </a:t>
            </a:r>
            <a:r>
              <a:rPr lang="en-US" sz="2000" i="1" kern="100" dirty="0">
                <a:solidFill>
                  <a:srgbClr val="000000"/>
                </a:solidFill>
                <a:latin typeface="Aptos Display" panose="020B0004020202020204" pitchFamily="34" charset="0"/>
                <a:ea typeface="Arial" panose="020B0604020202020204" pitchFamily="34" charset="0"/>
                <a:cs typeface="Arial" panose="020B0604020202020204" pitchFamily="34" charset="0"/>
              </a:rPr>
              <a:t>Directory for Catechesis</a:t>
            </a:r>
            <a:r>
              <a:rPr lang="en-US" sz="2000" kern="100" dirty="0">
                <a:solidFill>
                  <a:srgbClr val="000000"/>
                </a:solidFill>
                <a:latin typeface="Aptos Display" panose="020B0004020202020204" pitchFamily="34" charset="0"/>
                <a:ea typeface="Arial" panose="020B0604020202020204" pitchFamily="34" charset="0"/>
                <a:cs typeface="Arial" panose="020B0604020202020204" pitchFamily="34" charset="0"/>
              </a:rPr>
              <a:t>?</a:t>
            </a:r>
            <a:endParaRPr lang="en-US" sz="2000" kern="100" dirty="0">
              <a:latin typeface="Aptos Display" panose="020B0004020202020204" pitchFamily="34" charset="0"/>
              <a:ea typeface="Arial" panose="020B0604020202020204" pitchFamily="34" charset="0"/>
              <a:cs typeface="Arial" panose="020B0604020202020204" pitchFamily="34" charset="0"/>
            </a:endParaRPr>
          </a:p>
          <a:p>
            <a:pPr marL="342900" indent="-342900">
              <a:lnSpc>
                <a:spcPct val="100000"/>
              </a:lnSpc>
              <a:spcBef>
                <a:spcPts val="450"/>
              </a:spcBef>
              <a:buClr>
                <a:srgbClr val="C00000"/>
              </a:buClr>
              <a:buFont typeface="+mj-lt"/>
              <a:buAutoNum type="arabicPeriod"/>
            </a:pPr>
            <a:r>
              <a:rPr lang="en-US" sz="2000" kern="100" dirty="0">
                <a:solidFill>
                  <a:srgbClr val="000000"/>
                </a:solidFill>
                <a:latin typeface="Aptos Display" panose="020B0004020202020204" pitchFamily="34" charset="0"/>
                <a:ea typeface="Arial" panose="020B0604020202020204" pitchFamily="34" charset="0"/>
                <a:cs typeface="Arial" panose="020B0604020202020204" pitchFamily="34" charset="0"/>
              </a:rPr>
              <a:t>What are the areas of strength in your community?</a:t>
            </a:r>
            <a:endParaRPr lang="en-US" sz="2000" kern="100" dirty="0">
              <a:latin typeface="Aptos Display" panose="020B0004020202020204" pitchFamily="34" charset="0"/>
              <a:ea typeface="Arial" panose="020B0604020202020204" pitchFamily="34" charset="0"/>
              <a:cs typeface="Arial" panose="020B0604020202020204" pitchFamily="34" charset="0"/>
            </a:endParaRPr>
          </a:p>
          <a:p>
            <a:pPr marL="342900" indent="-342900">
              <a:lnSpc>
                <a:spcPct val="100000"/>
              </a:lnSpc>
              <a:spcBef>
                <a:spcPts val="450"/>
              </a:spcBef>
              <a:buClr>
                <a:srgbClr val="C00000"/>
              </a:buClr>
              <a:buFont typeface="+mj-lt"/>
              <a:buAutoNum type="arabicPeriod"/>
            </a:pPr>
            <a:r>
              <a:rPr lang="en-US" sz="2000" kern="100" dirty="0">
                <a:solidFill>
                  <a:srgbClr val="000000"/>
                </a:solidFill>
                <a:latin typeface="Aptos Display" panose="020B0004020202020204" pitchFamily="34" charset="0"/>
                <a:ea typeface="Arial" panose="020B0604020202020204" pitchFamily="34" charset="0"/>
                <a:cs typeface="Arial" panose="020B0604020202020204" pitchFamily="34" charset="0"/>
              </a:rPr>
              <a:t>What are the areas for improvement or enhancement in your community? </a:t>
            </a:r>
            <a:endParaRPr lang="en-US" sz="2000" kern="100" dirty="0">
              <a:latin typeface="Aptos Display" panose="020B0004020202020204" pitchFamily="34" charset="0"/>
              <a:ea typeface="Arial" panose="020B0604020202020204" pitchFamily="34" charset="0"/>
              <a:cs typeface="Arial" panose="020B0604020202020204" pitchFamily="34" charset="0"/>
            </a:endParaRPr>
          </a:p>
          <a:p>
            <a:pPr marL="342900" indent="-342900">
              <a:lnSpc>
                <a:spcPct val="100000"/>
              </a:lnSpc>
              <a:spcBef>
                <a:spcPts val="450"/>
              </a:spcBef>
              <a:buClr>
                <a:srgbClr val="C00000"/>
              </a:buClr>
              <a:buFont typeface="+mj-lt"/>
              <a:buAutoNum type="arabicPeriod"/>
            </a:pPr>
            <a:r>
              <a:rPr lang="en-US" sz="2000" kern="100" dirty="0">
                <a:solidFill>
                  <a:srgbClr val="000000"/>
                </a:solidFill>
                <a:latin typeface="Aptos Display" panose="020B0004020202020204" pitchFamily="34" charset="0"/>
                <a:ea typeface="Arial" panose="020B0604020202020204" pitchFamily="34" charset="0"/>
                <a:cs typeface="Arial" panose="020B0604020202020204" pitchFamily="34" charset="0"/>
              </a:rPr>
              <a:t>What did you learn about the </a:t>
            </a:r>
            <a:r>
              <a:rPr lang="en-US" sz="2000" i="1" kern="100" dirty="0">
                <a:solidFill>
                  <a:srgbClr val="000000"/>
                </a:solidFill>
                <a:latin typeface="Aptos Display" panose="020B0004020202020204" pitchFamily="34" charset="0"/>
                <a:ea typeface="Arial" panose="020B0604020202020204" pitchFamily="34" charset="0"/>
                <a:cs typeface="Arial" panose="020B0604020202020204" pitchFamily="34" charset="0"/>
              </a:rPr>
              <a:t>Directory for Catechesis </a:t>
            </a:r>
            <a:r>
              <a:rPr lang="en-US" sz="2000" kern="100" dirty="0">
                <a:solidFill>
                  <a:srgbClr val="000000"/>
                </a:solidFill>
                <a:latin typeface="Aptos Display" panose="020B0004020202020204" pitchFamily="34" charset="0"/>
                <a:ea typeface="Arial" panose="020B0604020202020204" pitchFamily="34" charset="0"/>
                <a:cs typeface="Arial" panose="020B0604020202020204" pitchFamily="34" charset="0"/>
              </a:rPr>
              <a:t>from this assessment? </a:t>
            </a:r>
            <a:endParaRPr lang="en-US" sz="2000" kern="100" dirty="0">
              <a:latin typeface="Aptos Display" panose="020B0004020202020204" pitchFamily="34" charset="0"/>
              <a:ea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A01948C-8367-AD97-CEAD-AF583819FA28}"/>
              </a:ext>
            </a:extLst>
          </p:cNvPr>
          <p:cNvSpPr txBox="1"/>
          <p:nvPr/>
        </p:nvSpPr>
        <p:spPr>
          <a:xfrm>
            <a:off x="-861237" y="46783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82624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5F9AA2-F93E-EBB4-7408-4082C59CA68F}"/>
              </a:ext>
            </a:extLst>
          </p:cNvPr>
          <p:cNvSpPr>
            <a:spLocks noGrp="1"/>
          </p:cNvSpPr>
          <p:nvPr>
            <p:ph type="title"/>
          </p:nvPr>
        </p:nvSpPr>
        <p:spPr/>
        <p:txBody>
          <a:bodyPr>
            <a:normAutofit/>
          </a:bodyPr>
          <a:lstStyle/>
          <a:p>
            <a:r>
              <a:rPr lang="en-US" sz="3000" kern="100" dirty="0">
                <a:solidFill>
                  <a:srgbClr val="000000"/>
                </a:solidFill>
                <a:ea typeface="MS Gothic" panose="020B0609070205080204" pitchFamily="49" charset="-128"/>
                <a:cs typeface="Times New Roman" panose="02020603050405020304" pitchFamily="18" charset="0"/>
              </a:rPr>
              <a:t>Applying the </a:t>
            </a:r>
            <a:r>
              <a:rPr lang="en-US" sz="3000" i="1" kern="100" dirty="0">
                <a:solidFill>
                  <a:srgbClr val="000000"/>
                </a:solidFill>
                <a:ea typeface="MS Gothic" panose="020B0609070205080204" pitchFamily="49" charset="-128"/>
                <a:cs typeface="Times New Roman" panose="02020603050405020304" pitchFamily="18" charset="0"/>
              </a:rPr>
              <a:t>Directory for Catechesis</a:t>
            </a:r>
            <a:r>
              <a:rPr lang="en-US" sz="3000" kern="100" dirty="0">
                <a:solidFill>
                  <a:srgbClr val="000000"/>
                </a:solidFill>
                <a:ea typeface="MS Gothic" panose="020B0609070205080204" pitchFamily="49" charset="-128"/>
                <a:cs typeface="Times New Roman" panose="02020603050405020304" pitchFamily="18" charset="0"/>
              </a:rPr>
              <a:t> to Parish Life </a:t>
            </a:r>
            <a:endParaRPr lang="en-US" sz="3000" dirty="0"/>
          </a:p>
        </p:txBody>
      </p:sp>
      <p:sp>
        <p:nvSpPr>
          <p:cNvPr id="7" name="Content Placeholder 6">
            <a:extLst>
              <a:ext uri="{FF2B5EF4-FFF2-40B4-BE49-F238E27FC236}">
                <a16:creationId xmlns:a16="http://schemas.microsoft.com/office/drawing/2014/main" id="{6E6B0628-C7B3-D1BE-E912-1DD0094248B3}"/>
              </a:ext>
            </a:extLst>
          </p:cNvPr>
          <p:cNvSpPr>
            <a:spLocks noGrp="1"/>
          </p:cNvSpPr>
          <p:nvPr>
            <p:ph idx="1"/>
          </p:nvPr>
        </p:nvSpPr>
        <p:spPr/>
        <p:txBody>
          <a:bodyPr>
            <a:noAutofit/>
          </a:bodyPr>
          <a:lstStyle/>
          <a:p>
            <a:pPr marL="0" marR="0" indent="0" algn="ctr">
              <a:spcBef>
                <a:spcPts val="0"/>
              </a:spcBef>
              <a:spcAft>
                <a:spcPts val="0"/>
              </a:spcAft>
              <a:buNone/>
            </a:pPr>
            <a:r>
              <a:rPr lang="en-US" sz="3200" kern="100" dirty="0">
                <a:effectLst/>
                <a:latin typeface="Cambria" panose="02040503050406030204" pitchFamily="18" charset="0"/>
                <a:ea typeface="MS Gothic" panose="020B0609070205080204" pitchFamily="49" charset="-128"/>
                <a:cs typeface="Times New Roman" panose="02020603050405020304" pitchFamily="18" charset="0"/>
              </a:rPr>
              <a:t>How can the </a:t>
            </a:r>
            <a:r>
              <a:rPr lang="en-US" sz="3200" i="1" kern="100" dirty="0">
                <a:effectLst/>
                <a:latin typeface="Cambria" panose="02040503050406030204" pitchFamily="18" charset="0"/>
                <a:ea typeface="MS Gothic" panose="020B0609070205080204" pitchFamily="49" charset="-128"/>
                <a:cs typeface="Times New Roman" panose="02020603050405020304" pitchFamily="18" charset="0"/>
              </a:rPr>
              <a:t>Directory for Catechesis </a:t>
            </a:r>
            <a:r>
              <a:rPr lang="en-US" sz="3200" kern="100" dirty="0">
                <a:effectLst/>
                <a:latin typeface="Cambria" panose="02040503050406030204" pitchFamily="18" charset="0"/>
                <a:ea typeface="MS Gothic" panose="020B0609070205080204" pitchFamily="49" charset="-128"/>
                <a:cs typeface="Times New Roman" panose="02020603050405020304" pitchFamily="18" charset="0"/>
              </a:rPr>
              <a:t>inform </a:t>
            </a:r>
          </a:p>
          <a:p>
            <a:pPr marL="0" marR="0" indent="0" algn="ctr">
              <a:spcBef>
                <a:spcPts val="0"/>
              </a:spcBef>
              <a:spcAft>
                <a:spcPts val="0"/>
              </a:spcAft>
              <a:buNone/>
            </a:pPr>
            <a:r>
              <a:rPr lang="en-US" sz="3200" kern="100" dirty="0">
                <a:effectLst/>
                <a:latin typeface="Cambria" panose="02040503050406030204" pitchFamily="18" charset="0"/>
                <a:ea typeface="MS Gothic" panose="020B0609070205080204" pitchFamily="49" charset="-128"/>
                <a:cs typeface="Times New Roman" panose="02020603050405020304" pitchFamily="18" charset="0"/>
              </a:rPr>
              <a:t>and guide parish catechetical practice </a:t>
            </a:r>
          </a:p>
          <a:p>
            <a:pPr marL="0" marR="0" indent="0" algn="ctr">
              <a:spcBef>
                <a:spcPts val="0"/>
              </a:spcBef>
              <a:spcAft>
                <a:spcPts val="0"/>
              </a:spcAft>
              <a:buNone/>
            </a:pPr>
            <a:r>
              <a:rPr lang="en-US" sz="3200" b="1" i="1" kern="100" dirty="0">
                <a:effectLst/>
                <a:latin typeface="Cambria" panose="02040503050406030204" pitchFamily="18" charset="0"/>
                <a:ea typeface="MS Gothic" panose="020B0609070205080204" pitchFamily="49" charset="-128"/>
                <a:cs typeface="Times New Roman" panose="02020603050405020304" pitchFamily="18" charset="0"/>
              </a:rPr>
              <a:t>now</a:t>
            </a:r>
            <a:r>
              <a:rPr lang="en-US" sz="3200" kern="100" dirty="0">
                <a:effectLst/>
                <a:latin typeface="Cambria" panose="02040503050406030204" pitchFamily="18" charset="0"/>
                <a:ea typeface="MS Gothic" panose="020B0609070205080204" pitchFamily="49" charset="-128"/>
                <a:cs typeface="Times New Roman" panose="02020603050405020304" pitchFamily="18" charset="0"/>
              </a:rPr>
              <a:t> and </a:t>
            </a:r>
            <a:r>
              <a:rPr lang="en-US" sz="3200" b="1" i="1" kern="100" dirty="0">
                <a:effectLst/>
                <a:latin typeface="Cambria" panose="02040503050406030204" pitchFamily="18" charset="0"/>
                <a:ea typeface="MS Gothic" panose="020B0609070205080204" pitchFamily="49" charset="-128"/>
                <a:cs typeface="Times New Roman" panose="02020603050405020304" pitchFamily="18" charset="0"/>
              </a:rPr>
              <a:t>into the future</a:t>
            </a:r>
            <a:r>
              <a:rPr lang="en-US" sz="3200" kern="100" dirty="0">
                <a:effectLst/>
                <a:latin typeface="Cambria" panose="02040503050406030204" pitchFamily="18" charset="0"/>
                <a:ea typeface="MS Gothic" panose="020B0609070205080204" pitchFamily="49" charset="-128"/>
                <a:cs typeface="Times New Roman" panose="02020603050405020304" pitchFamily="18" charset="0"/>
              </a:rPr>
              <a:t>? </a:t>
            </a:r>
          </a:p>
          <a:p>
            <a:pPr marL="0" marR="0" indent="0" algn="ctr">
              <a:spcBef>
                <a:spcPts val="0"/>
              </a:spcBef>
              <a:spcAft>
                <a:spcPts val="0"/>
              </a:spcAft>
              <a:buNone/>
            </a:pPr>
            <a:endParaRPr lang="en-US" sz="3200" kern="100" dirty="0">
              <a:latin typeface="Aptos Display" panose="020B0004020202020204" pitchFamily="34" charset="0"/>
              <a:ea typeface="MS Gothic" panose="020B0609070205080204" pitchFamily="49" charset="-128"/>
              <a:cs typeface="Times New Roman" panose="02020603050405020304" pitchFamily="18" charset="0"/>
            </a:endParaRPr>
          </a:p>
          <a:p>
            <a:pPr marL="0" marR="0" indent="0" algn="ctr">
              <a:spcBef>
                <a:spcPts val="0"/>
              </a:spcBef>
              <a:spcAft>
                <a:spcPts val="0"/>
              </a:spcAft>
              <a:buNone/>
            </a:pPr>
            <a:r>
              <a:rPr lang="en-US" sz="3200" kern="100" dirty="0">
                <a:latin typeface="Aptos Display" panose="020B0004020202020204" pitchFamily="34" charset="0"/>
                <a:ea typeface="MS Gothic" panose="020B0609070205080204" pitchFamily="49" charset="-128"/>
                <a:cs typeface="Times New Roman" panose="02020603050405020304" pitchFamily="18" charset="0"/>
              </a:rPr>
              <a:t>I</a:t>
            </a:r>
            <a:r>
              <a:rPr lang="en-US" sz="3200" kern="100" dirty="0">
                <a:effectLst/>
                <a:latin typeface="Aptos Display" panose="020B0004020202020204" pitchFamily="34" charset="0"/>
                <a:ea typeface="MS Gothic" panose="020B0609070205080204" pitchFamily="49" charset="-128"/>
                <a:cs typeface="Times New Roman" panose="02020603050405020304" pitchFamily="18" charset="0"/>
              </a:rPr>
              <a:t>dentify 5-6 ways</a:t>
            </a:r>
          </a:p>
        </p:txBody>
      </p:sp>
      <p:sp>
        <p:nvSpPr>
          <p:cNvPr id="2" name="TextBox 1">
            <a:extLst>
              <a:ext uri="{FF2B5EF4-FFF2-40B4-BE49-F238E27FC236}">
                <a16:creationId xmlns:a16="http://schemas.microsoft.com/office/drawing/2014/main" id="{CA01948C-8367-AD97-CEAD-AF583819FA28}"/>
              </a:ext>
            </a:extLst>
          </p:cNvPr>
          <p:cNvSpPr txBox="1"/>
          <p:nvPr/>
        </p:nvSpPr>
        <p:spPr>
          <a:xfrm>
            <a:off x="-861237" y="46783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01137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4A246-C0A2-CC1B-8923-34CB499C5AA8}"/>
              </a:ext>
            </a:extLst>
          </p:cNvPr>
          <p:cNvSpPr>
            <a:spLocks noGrp="1"/>
          </p:cNvSpPr>
          <p:nvPr>
            <p:ph type="title"/>
          </p:nvPr>
        </p:nvSpPr>
        <p:spPr>
          <a:xfrm>
            <a:off x="344020" y="365761"/>
            <a:ext cx="8171330" cy="1325563"/>
          </a:xfrm>
        </p:spPr>
        <p:txBody>
          <a:bodyPr anchor="ctr">
            <a:normAutofit/>
          </a:bodyPr>
          <a:lstStyle/>
          <a:p>
            <a:pPr algn="ctr"/>
            <a:r>
              <a:rPr lang="en-US" dirty="0"/>
              <a:t>Part 3. Designing Catechesis for All Ages</a:t>
            </a: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sz="half" idx="1"/>
          </p:nvPr>
        </p:nvSpPr>
        <p:spPr>
          <a:xfrm>
            <a:off x="344020" y="1691323"/>
            <a:ext cx="5585440" cy="4954573"/>
          </a:xfrm>
        </p:spPr>
        <p:txBody>
          <a:bodyPr>
            <a:normAutofit/>
          </a:bodyPr>
          <a:lstStyle/>
          <a:p>
            <a:pPr marL="0" marR="0" indent="0" algn="ctr">
              <a:lnSpc>
                <a:spcPct val="100000"/>
              </a:lnSpc>
              <a:spcBef>
                <a:spcPts val="0"/>
              </a:spcBef>
              <a:buNone/>
            </a:pPr>
            <a:r>
              <a:rPr lang="en-US" sz="2400" i="1" dirty="0">
                <a:effectLst/>
              </a:rPr>
              <a:t>To be a designer is to be a steward of possibility. We search for outcomes that do not yet exist and in doing so we dive deep into the unexpected and unknown</a:t>
            </a:r>
            <a:r>
              <a:rPr lang="en-US" sz="2400" dirty="0">
                <a:effectLst/>
              </a:rPr>
              <a:t>. </a:t>
            </a:r>
          </a:p>
          <a:p>
            <a:pPr marL="0" marR="0" indent="0" algn="ctr">
              <a:lnSpc>
                <a:spcPct val="100000"/>
              </a:lnSpc>
              <a:spcBef>
                <a:spcPts val="0"/>
              </a:spcBef>
              <a:buNone/>
            </a:pPr>
            <a:r>
              <a:rPr lang="en-US" sz="2400" dirty="0">
                <a:effectLst/>
              </a:rPr>
              <a:t>(Stanford School of Design)</a:t>
            </a:r>
          </a:p>
          <a:p>
            <a:pPr marL="0" marR="0" indent="0" algn="ctr">
              <a:lnSpc>
                <a:spcPct val="100000"/>
              </a:lnSpc>
              <a:spcBef>
                <a:spcPts val="0"/>
              </a:spcBef>
              <a:buNone/>
            </a:pPr>
            <a:endParaRPr lang="en-US" sz="2400" dirty="0">
              <a:effectLst/>
            </a:endParaRPr>
          </a:p>
          <a:p>
            <a:pPr marL="0" marR="0" indent="0" algn="ctr">
              <a:lnSpc>
                <a:spcPct val="100000"/>
              </a:lnSpc>
              <a:spcBef>
                <a:spcPts val="0"/>
              </a:spcBef>
              <a:buNone/>
            </a:pPr>
            <a:r>
              <a:rPr lang="en-US" sz="2400" b="1" dirty="0">
                <a:effectLst/>
              </a:rPr>
              <a:t>What could it look like if we designed catechesis that addressed the lives of our target audience and the new context for catechesis; and was guided by the vision and practices in the </a:t>
            </a:r>
            <a:r>
              <a:rPr lang="en-US" sz="2400" b="1" i="1" dirty="0">
                <a:effectLst/>
              </a:rPr>
              <a:t>Directory for Catechesis</a:t>
            </a:r>
            <a:r>
              <a:rPr lang="en-US" sz="2400" b="1" i="1" dirty="0"/>
              <a:t>?</a:t>
            </a:r>
          </a:p>
        </p:txBody>
      </p:sp>
      <p:pic>
        <p:nvPicPr>
          <p:cNvPr id="4" name="Picture 3" descr="A book cover of a religious book&#10;&#10;Description automatically generated">
            <a:extLst>
              <a:ext uri="{FF2B5EF4-FFF2-40B4-BE49-F238E27FC236}">
                <a16:creationId xmlns:a16="http://schemas.microsoft.com/office/drawing/2014/main" id="{B5A9BD09-171A-7F15-09E5-79594A89C306}"/>
              </a:ext>
            </a:extLst>
          </p:cNvPr>
          <p:cNvPicPr>
            <a:picLocks noChangeAspect="1"/>
          </p:cNvPicPr>
          <p:nvPr/>
        </p:nvPicPr>
        <p:blipFill>
          <a:blip r:embed="rId2"/>
          <a:stretch>
            <a:fillRect/>
          </a:stretch>
        </p:blipFill>
        <p:spPr>
          <a:xfrm>
            <a:off x="6589336" y="2278112"/>
            <a:ext cx="2019462" cy="2969798"/>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247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486335" y="486845"/>
            <a:ext cx="8171330" cy="803163"/>
          </a:xfrm>
        </p:spPr>
        <p:txBody>
          <a:bodyPr anchor="ctr">
            <a:normAutofit/>
          </a:bodyPr>
          <a:lstStyle/>
          <a:p>
            <a:pPr algn="ctr">
              <a:spcBef>
                <a:spcPts val="0"/>
              </a:spcBef>
            </a:pPr>
            <a:r>
              <a:rPr lang="en-US" kern="100" dirty="0"/>
              <a:t>Scripture Inspiration</a:t>
            </a:r>
          </a:p>
        </p:txBody>
      </p:sp>
      <p:sp>
        <p:nvSpPr>
          <p:cNvPr id="4" name="Content Placeholder 3">
            <a:extLst>
              <a:ext uri="{FF2B5EF4-FFF2-40B4-BE49-F238E27FC236}">
                <a16:creationId xmlns:a16="http://schemas.microsoft.com/office/drawing/2014/main" id="{5EB35164-D19B-367F-8DD3-8E6AA5C3CB6F}"/>
              </a:ext>
            </a:extLst>
          </p:cNvPr>
          <p:cNvSpPr>
            <a:spLocks noGrp="1"/>
          </p:cNvSpPr>
          <p:nvPr>
            <p:ph sz="half" idx="1"/>
          </p:nvPr>
        </p:nvSpPr>
        <p:spPr>
          <a:xfrm>
            <a:off x="344021" y="1825625"/>
            <a:ext cx="4170830" cy="4351338"/>
          </a:xfrm>
        </p:spPr>
        <p:txBody>
          <a:bodyPr>
            <a:normAutofit/>
          </a:bodyPr>
          <a:lstStyle/>
          <a:p>
            <a:pPr marL="0" indent="0" algn="ctr">
              <a:buNone/>
            </a:pPr>
            <a:r>
              <a:rPr lang="en-US" sz="2400" i="0" u="none" strike="noStrike" dirty="0">
                <a:effectLst/>
                <a:latin typeface="Cambria" panose="02040503050406030204" pitchFamily="18" charset="0"/>
              </a:rPr>
              <a:t>“People do not put new wine into old wineskins. Otherwise the skins burst, the wine spills out, and the skins are ruined. Rather, they pour new wine into fresh wineskins, and both are preserved.”</a:t>
            </a:r>
            <a:endParaRPr lang="en-US" dirty="0">
              <a:latin typeface="Cambria" panose="02040503050406030204" pitchFamily="18" charset="0"/>
            </a:endParaRPr>
          </a:p>
          <a:p>
            <a:pPr marL="0" indent="0" algn="ctr">
              <a:buNone/>
            </a:pPr>
            <a:r>
              <a:rPr lang="en-US" dirty="0">
                <a:latin typeface="Cambria" panose="02040503050406030204" pitchFamily="18" charset="0"/>
              </a:rPr>
              <a:t>Matthew 9:17</a:t>
            </a:r>
          </a:p>
          <a:p>
            <a:pPr algn="ctr"/>
            <a:endParaRPr lang="en-US" dirty="0">
              <a:latin typeface="Cambria" panose="02040503050406030204" pitchFamily="18" charset="0"/>
            </a:endParaRPr>
          </a:p>
        </p:txBody>
      </p:sp>
      <p:pic>
        <p:nvPicPr>
          <p:cNvPr id="6" name="Picture 5" descr="A saddle with a rope attached to it&#10;&#10;Description automatically generated">
            <a:extLst>
              <a:ext uri="{FF2B5EF4-FFF2-40B4-BE49-F238E27FC236}">
                <a16:creationId xmlns:a16="http://schemas.microsoft.com/office/drawing/2014/main" id="{215BA700-7C58-BFCA-5281-B220A3814872}"/>
              </a:ext>
            </a:extLst>
          </p:cNvPr>
          <p:cNvPicPr>
            <a:picLocks noChangeAspect="1"/>
          </p:cNvPicPr>
          <p:nvPr/>
        </p:nvPicPr>
        <p:blipFill rotWithShape="1">
          <a:blip r:embed="rId2"/>
          <a:srcRect l="22904" r="14793" b="1"/>
          <a:stretch/>
        </p:blipFill>
        <p:spPr>
          <a:xfrm>
            <a:off x="4629150" y="1825625"/>
            <a:ext cx="4170829" cy="4351338"/>
          </a:xfrm>
          <a:prstGeom prst="rect">
            <a:avLst/>
          </a:prstGeom>
          <a:noFill/>
        </p:spPr>
      </p:pic>
    </p:spTree>
    <p:extLst>
      <p:ext uri="{BB962C8B-B14F-4D97-AF65-F5344CB8AC3E}">
        <p14:creationId xmlns:p14="http://schemas.microsoft.com/office/powerpoint/2010/main" val="99439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48" y="1795807"/>
            <a:ext cx="5886431" cy="3190972"/>
          </a:xfrm>
        </p:spPr>
        <p:txBody>
          <a:bodyPr>
            <a:normAutofit fontScale="85000" lnSpcReduction="20000"/>
          </a:bodyPr>
          <a:lstStyle/>
          <a:p>
            <a:pPr>
              <a:lnSpc>
                <a:spcPct val="100000"/>
              </a:lnSpc>
              <a:spcBef>
                <a:spcPts val="0"/>
              </a:spcBef>
              <a:buClr>
                <a:srgbClr val="C00000"/>
              </a:buClr>
            </a:pPr>
            <a:r>
              <a:rPr lang="en-US" sz="2400" dirty="0">
                <a:solidFill>
                  <a:srgbClr val="000000"/>
                </a:solidFill>
                <a:effectLst/>
                <a:latin typeface="Aptos" panose="020B0004020202020204" pitchFamily="34" charset="0"/>
                <a:ea typeface="Arial" panose="020B0604020202020204" pitchFamily="34" charset="0"/>
                <a:cs typeface="Calibri (Body)"/>
              </a:rPr>
              <a:t>The vision and practices in the </a:t>
            </a:r>
            <a:r>
              <a:rPr lang="en-US" sz="2400" i="1" dirty="0">
                <a:solidFill>
                  <a:srgbClr val="000000"/>
                </a:solidFill>
                <a:effectLst/>
                <a:latin typeface="Aptos" panose="020B0004020202020204" pitchFamily="34" charset="0"/>
                <a:ea typeface="Arial" panose="020B0604020202020204" pitchFamily="34" charset="0"/>
                <a:cs typeface="Calibri (Body)"/>
              </a:rPr>
              <a:t>Directory for Catechesis </a:t>
            </a:r>
            <a:r>
              <a:rPr lang="en-US" sz="2400" dirty="0">
                <a:solidFill>
                  <a:srgbClr val="000000"/>
                </a:solidFill>
                <a:effectLst/>
                <a:latin typeface="Aptos" panose="020B0004020202020204" pitchFamily="34" charset="0"/>
                <a:ea typeface="Arial" panose="020B0604020202020204" pitchFamily="34" charset="0"/>
                <a:cs typeface="Calibri (Body)"/>
              </a:rPr>
              <a:t>and the new context (challenges) for catechesis today call for adaptive responses – new ways of thinking and acting – that envision new catechetical models and approaches. Technical solutions in catechesis– using existing practices and approaches – are not well suited to the new context of catechesis today. Adaptive responses are flexible and dynamic responses to changing circumstances, involving the ability to learn, innovate, and adjust behaviors or strategies to effectively address new challenges or situations.</a:t>
            </a:r>
            <a:endParaRPr lang="en-US" sz="2400" dirty="0">
              <a:effectLst/>
              <a:latin typeface="Aptos" panose="020B0004020202020204" pitchFamily="34" charset="0"/>
              <a:ea typeface="Arial" panose="020B0604020202020204" pitchFamily="34" charset="0"/>
              <a:cs typeface="Calibri (Body)"/>
            </a:endParaRPr>
          </a:p>
        </p:txBody>
      </p:sp>
      <p:sp>
        <p:nvSpPr>
          <p:cNvPr id="6" name="Title 1">
            <a:extLst>
              <a:ext uri="{FF2B5EF4-FFF2-40B4-BE49-F238E27FC236}">
                <a16:creationId xmlns:a16="http://schemas.microsoft.com/office/drawing/2014/main" id="{D074A246-C0A2-CC1B-8923-34CB499C5AA8}"/>
              </a:ext>
            </a:extLst>
          </p:cNvPr>
          <p:cNvSpPr>
            <a:spLocks noGrp="1"/>
          </p:cNvSpPr>
          <p:nvPr>
            <p:ph type="title"/>
          </p:nvPr>
        </p:nvSpPr>
        <p:spPr>
          <a:xfrm>
            <a:off x="612742" y="853126"/>
            <a:ext cx="7918516" cy="942680"/>
          </a:xfrm>
        </p:spPr>
        <p:txBody>
          <a:bodyPr/>
          <a:lstStyle/>
          <a:p>
            <a:pPr algn="ctr"/>
            <a:r>
              <a:rPr lang="en-US" sz="3200" dirty="0"/>
              <a:t>Thinking Adaptively</a:t>
            </a:r>
          </a:p>
        </p:txBody>
      </p:sp>
      <p:pic>
        <p:nvPicPr>
          <p:cNvPr id="4" name="Picture 3">
            <a:extLst>
              <a:ext uri="{FF2B5EF4-FFF2-40B4-BE49-F238E27FC236}">
                <a16:creationId xmlns:a16="http://schemas.microsoft.com/office/drawing/2014/main" id="{B5A9BD09-171A-7F15-09E5-79594A89C306}"/>
              </a:ext>
            </a:extLst>
          </p:cNvPr>
          <p:cNvPicPr>
            <a:picLocks noChangeAspect="1"/>
          </p:cNvPicPr>
          <p:nvPr/>
        </p:nvPicPr>
        <p:blipFill>
          <a:blip r:embed="rId2"/>
          <a:stretch>
            <a:fillRect/>
          </a:stretch>
        </p:blipFill>
        <p:spPr>
          <a:xfrm>
            <a:off x="7059003" y="2046104"/>
            <a:ext cx="1302572" cy="1913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2" name="Diagram 1">
            <a:extLst>
              <a:ext uri="{FF2B5EF4-FFF2-40B4-BE49-F238E27FC236}">
                <a16:creationId xmlns:a16="http://schemas.microsoft.com/office/drawing/2014/main" id="{90A12947-25CF-003C-9DF5-34935DE5B38B}"/>
              </a:ext>
            </a:extLst>
          </p:cNvPr>
          <p:cNvGraphicFramePr/>
          <p:nvPr>
            <p:extLst>
              <p:ext uri="{D42A27DB-BD31-4B8C-83A1-F6EECF244321}">
                <p14:modId xmlns:p14="http://schemas.microsoft.com/office/powerpoint/2010/main" val="1873954837"/>
              </p:ext>
            </p:extLst>
          </p:nvPr>
        </p:nvGraphicFramePr>
        <p:xfrm>
          <a:off x="683988" y="5090477"/>
          <a:ext cx="7776023" cy="829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24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D3622C-9453-DDAC-F2C2-EFC4EB9CD751}"/>
              </a:ext>
            </a:extLst>
          </p:cNvPr>
          <p:cNvSpPr>
            <a:spLocks noGrp="1"/>
          </p:cNvSpPr>
          <p:nvPr>
            <p:ph type="title"/>
          </p:nvPr>
        </p:nvSpPr>
        <p:spPr>
          <a:xfrm>
            <a:off x="344020" y="365762"/>
            <a:ext cx="8171330" cy="694296"/>
          </a:xfrm>
        </p:spPr>
        <p:txBody>
          <a:bodyPr/>
          <a:lstStyle/>
          <a:p>
            <a:pPr algn="ctr"/>
            <a:r>
              <a:rPr lang="en-US" dirty="0"/>
              <a:t>From Vision to Practice</a:t>
            </a:r>
          </a:p>
        </p:txBody>
      </p:sp>
      <p:pic>
        <p:nvPicPr>
          <p:cNvPr id="8" name="Picture 7">
            <a:extLst>
              <a:ext uri="{FF2B5EF4-FFF2-40B4-BE49-F238E27FC236}">
                <a16:creationId xmlns:a16="http://schemas.microsoft.com/office/drawing/2014/main" id="{AF1BBE44-FEB2-9414-907C-FC9DE2F74212}"/>
              </a:ext>
            </a:extLst>
          </p:cNvPr>
          <p:cNvPicPr>
            <a:picLocks noChangeAspect="1"/>
          </p:cNvPicPr>
          <p:nvPr/>
        </p:nvPicPr>
        <p:blipFill>
          <a:blip r:embed="rId3"/>
          <a:stretch>
            <a:fillRect/>
          </a:stretch>
        </p:blipFill>
        <p:spPr>
          <a:xfrm>
            <a:off x="449216" y="2547077"/>
            <a:ext cx="2519130" cy="3699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Curved Down Arrow 15">
            <a:extLst>
              <a:ext uri="{FF2B5EF4-FFF2-40B4-BE49-F238E27FC236}">
                <a16:creationId xmlns:a16="http://schemas.microsoft.com/office/drawing/2014/main" id="{B558548B-F064-A5B0-3958-F0E51057A734}"/>
              </a:ext>
            </a:extLst>
          </p:cNvPr>
          <p:cNvSpPr/>
          <p:nvPr/>
        </p:nvSpPr>
        <p:spPr>
          <a:xfrm>
            <a:off x="1708781" y="1169299"/>
            <a:ext cx="4902412" cy="1165253"/>
          </a:xfrm>
          <a:prstGeom prst="curved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Subtitle 4">
            <a:extLst>
              <a:ext uri="{FF2B5EF4-FFF2-40B4-BE49-F238E27FC236}">
                <a16:creationId xmlns:a16="http://schemas.microsoft.com/office/drawing/2014/main" id="{D7DBCF60-AD0E-A94E-04CE-E3EA259E726A}"/>
              </a:ext>
            </a:extLst>
          </p:cNvPr>
          <p:cNvSpPr>
            <a:spLocks noGrp="1"/>
          </p:cNvSpPr>
          <p:nvPr>
            <p:ph idx="1"/>
          </p:nvPr>
        </p:nvSpPr>
        <p:spPr>
          <a:xfrm>
            <a:off x="4029833" y="2443794"/>
            <a:ext cx="4543569" cy="4135033"/>
          </a:xfrm>
        </p:spPr>
        <p:txBody>
          <a:bodyPr>
            <a:normAutofit fontScale="85000" lnSpcReduction="20000"/>
          </a:bodyPr>
          <a:lstStyle/>
          <a:p>
            <a:pPr marL="274320" indent="-274320">
              <a:lnSpc>
                <a:spcPct val="120000"/>
              </a:lnSpc>
              <a:spcBef>
                <a:spcPts val="0"/>
              </a:spcBef>
              <a:buClr>
                <a:srgbClr val="C00000"/>
              </a:buClr>
              <a:buFont typeface="Wingdings" pitchFamily="2" charset="2"/>
              <a:buChar char="ü"/>
            </a:pPr>
            <a:r>
              <a:rPr lang="en-US" sz="2200" dirty="0">
                <a:latin typeface="Cambria" panose="02040503050406030204" pitchFamily="18" charset="0"/>
                <a:ea typeface="Times New Roman" panose="02020603050405020304" pitchFamily="18" charset="0"/>
                <a:cs typeface="Times New Roman" panose="02020603050405020304" pitchFamily="18" charset="0"/>
              </a:rPr>
              <a:t>Whole Community / Intergenerational</a:t>
            </a:r>
          </a:p>
          <a:p>
            <a:pPr marL="274320" indent="-274320">
              <a:lnSpc>
                <a:spcPct val="120000"/>
              </a:lnSpc>
              <a:spcBef>
                <a:spcPts val="0"/>
              </a:spcBef>
              <a:buClr>
                <a:srgbClr val="C00000"/>
              </a:buClr>
              <a:buFont typeface="Wingdings" pitchFamily="2" charset="2"/>
              <a:buChar char="ü"/>
            </a:pPr>
            <a:r>
              <a:rPr lang="en-US" sz="2200" dirty="0">
                <a:latin typeface="Cambria" panose="02040503050406030204" pitchFamily="18" charset="0"/>
                <a:ea typeface="Times New Roman" panose="02020603050405020304" pitchFamily="18" charset="0"/>
                <a:cs typeface="Times New Roman" panose="02020603050405020304" pitchFamily="18" charset="0"/>
              </a:rPr>
              <a:t>Families</a:t>
            </a:r>
          </a:p>
          <a:p>
            <a:pPr marL="274320" indent="-274320">
              <a:lnSpc>
                <a:spcPct val="120000"/>
              </a:lnSpc>
              <a:spcBef>
                <a:spcPts val="0"/>
              </a:spcBef>
              <a:buClr>
                <a:srgbClr val="C00000"/>
              </a:buClr>
              <a:buFont typeface="Wingdings" pitchFamily="2" charset="2"/>
              <a:buChar char="ü"/>
            </a:pPr>
            <a:r>
              <a:rPr lang="en-US" sz="2200" dirty="0">
                <a:latin typeface="Cambria" panose="02040503050406030204" pitchFamily="18" charset="0"/>
                <a:ea typeface="Times New Roman" panose="02020603050405020304" pitchFamily="18" charset="0"/>
                <a:cs typeface="Times New Roman" panose="02020603050405020304" pitchFamily="18" charset="0"/>
              </a:rPr>
              <a:t>Children</a:t>
            </a:r>
          </a:p>
          <a:p>
            <a:pPr marL="274320" indent="-274320">
              <a:lnSpc>
                <a:spcPct val="120000"/>
              </a:lnSpc>
              <a:spcBef>
                <a:spcPts val="0"/>
              </a:spcBef>
              <a:buClr>
                <a:srgbClr val="C00000"/>
              </a:buClr>
              <a:buFont typeface="Wingdings" pitchFamily="2" charset="2"/>
              <a:buChar char="ü"/>
            </a:pPr>
            <a:r>
              <a:rPr lang="en-US" sz="2200" dirty="0">
                <a:latin typeface="Cambria" panose="02040503050406030204" pitchFamily="18" charset="0"/>
                <a:ea typeface="Times New Roman" panose="02020603050405020304" pitchFamily="18" charset="0"/>
                <a:cs typeface="Times New Roman" panose="02020603050405020304" pitchFamily="18" charset="0"/>
              </a:rPr>
              <a:t>Adolescents</a:t>
            </a:r>
          </a:p>
          <a:p>
            <a:pPr marL="274320" indent="-274320">
              <a:lnSpc>
                <a:spcPct val="120000"/>
              </a:lnSpc>
              <a:spcBef>
                <a:spcPts val="0"/>
              </a:spcBef>
              <a:buClr>
                <a:srgbClr val="C00000"/>
              </a:buClr>
              <a:buFont typeface="Wingdings" pitchFamily="2" charset="2"/>
              <a:buChar char="ü"/>
            </a:pPr>
            <a:r>
              <a:rPr lang="en-US" sz="2200" dirty="0">
                <a:latin typeface="Cambria" panose="02040503050406030204" pitchFamily="18" charset="0"/>
                <a:ea typeface="Times New Roman" panose="02020603050405020304" pitchFamily="18" charset="0"/>
                <a:cs typeface="Times New Roman" panose="02020603050405020304" pitchFamily="18" charset="0"/>
              </a:rPr>
              <a:t>Young Adults (20s-30s)</a:t>
            </a:r>
          </a:p>
          <a:p>
            <a:pPr marL="274320" indent="-274320">
              <a:lnSpc>
                <a:spcPct val="120000"/>
              </a:lnSpc>
              <a:spcBef>
                <a:spcPts val="0"/>
              </a:spcBef>
              <a:buClr>
                <a:srgbClr val="C00000"/>
              </a:buClr>
              <a:buFont typeface="Wingdings" pitchFamily="2" charset="2"/>
              <a:buChar char="ü"/>
            </a:pPr>
            <a:r>
              <a:rPr lang="en-US" sz="2200" dirty="0">
                <a:latin typeface="Cambria" panose="02040503050406030204" pitchFamily="18" charset="0"/>
                <a:ea typeface="Times New Roman" panose="02020603050405020304" pitchFamily="18" charset="0"/>
                <a:cs typeface="Times New Roman" panose="02020603050405020304" pitchFamily="18" charset="0"/>
              </a:rPr>
              <a:t>Midlife Adults (40s-50s)</a:t>
            </a:r>
          </a:p>
          <a:p>
            <a:pPr marL="274320" indent="-274320">
              <a:lnSpc>
                <a:spcPct val="120000"/>
              </a:lnSpc>
              <a:spcBef>
                <a:spcPts val="0"/>
              </a:spcBef>
              <a:buClr>
                <a:srgbClr val="C00000"/>
              </a:buClr>
              <a:buFont typeface="Wingdings" pitchFamily="2" charset="2"/>
              <a:buChar char="ü"/>
            </a:pPr>
            <a:r>
              <a:rPr lang="en-US" sz="2200" dirty="0">
                <a:latin typeface="Cambria" panose="02040503050406030204" pitchFamily="18" charset="0"/>
                <a:ea typeface="Times New Roman" panose="02020603050405020304" pitchFamily="18" charset="0"/>
                <a:cs typeface="Times New Roman" panose="02020603050405020304" pitchFamily="18" charset="0"/>
              </a:rPr>
              <a:t>Mature Adults (60s-70s)</a:t>
            </a:r>
          </a:p>
          <a:p>
            <a:pPr marL="274320" indent="-274320">
              <a:lnSpc>
                <a:spcPct val="120000"/>
              </a:lnSpc>
              <a:spcBef>
                <a:spcPts val="0"/>
              </a:spcBef>
              <a:buClr>
                <a:srgbClr val="C00000"/>
              </a:buClr>
              <a:buFont typeface="Wingdings" pitchFamily="2" charset="2"/>
              <a:buChar char="ü"/>
            </a:pPr>
            <a:r>
              <a:rPr lang="en-US" sz="2200" dirty="0">
                <a:latin typeface="Cambria" panose="02040503050406030204" pitchFamily="18" charset="0"/>
                <a:ea typeface="Times New Roman" panose="02020603050405020304" pitchFamily="18" charset="0"/>
                <a:cs typeface="Times New Roman" panose="02020603050405020304" pitchFamily="18" charset="0"/>
              </a:rPr>
              <a:t>Older Adults (80+)</a:t>
            </a:r>
          </a:p>
          <a:p>
            <a:pPr marL="320040" indent="-320040" algn="l">
              <a:lnSpc>
                <a:spcPct val="120000"/>
              </a:lnSpc>
              <a:spcBef>
                <a:spcPts val="0"/>
              </a:spcBef>
              <a:buClr>
                <a:srgbClr val="C00000"/>
              </a:buClr>
              <a:buFont typeface="System Font Regular"/>
              <a:buChar char="✦"/>
            </a:pPr>
            <a:endParaRPr lang="en-US" sz="2200" dirty="0">
              <a:latin typeface="Cambria" panose="02040503050406030204" pitchFamily="18" charset="0"/>
              <a:ea typeface="Times New Roman" panose="02020603050405020304" pitchFamily="18" charset="0"/>
              <a:cs typeface="Times New Roman" panose="02020603050405020304" pitchFamily="18" charset="0"/>
            </a:endParaRPr>
          </a:p>
          <a:p>
            <a:pPr marL="0" indent="0" algn="l">
              <a:lnSpc>
                <a:spcPct val="120000"/>
              </a:lnSpc>
              <a:spcBef>
                <a:spcPts val="0"/>
              </a:spcBef>
              <a:buClr>
                <a:srgbClr val="C00000"/>
              </a:buClr>
              <a:buNone/>
            </a:pPr>
            <a:r>
              <a:rPr lang="en-US" sz="220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 </a:t>
            </a:r>
            <a:r>
              <a:rPr lang="en-US" sz="2200" dirty="0">
                <a:latin typeface="Cambria" panose="02040503050406030204" pitchFamily="18" charset="0"/>
                <a:ea typeface="Times New Roman" panose="02020603050405020304" pitchFamily="18" charset="0"/>
                <a:cs typeface="Times New Roman" panose="02020603050405020304" pitchFamily="18" charset="0"/>
              </a:rPr>
              <a:t>Home</a:t>
            </a:r>
          </a:p>
          <a:p>
            <a:pPr marL="0" indent="0" algn="l">
              <a:lnSpc>
                <a:spcPct val="120000"/>
              </a:lnSpc>
              <a:spcBef>
                <a:spcPts val="0"/>
              </a:spcBef>
              <a:buClr>
                <a:srgbClr val="C00000"/>
              </a:buClr>
              <a:buNone/>
            </a:pPr>
            <a:r>
              <a:rPr lang="en-US" sz="220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 </a:t>
            </a:r>
            <a:r>
              <a:rPr lang="en-US" sz="2200" dirty="0">
                <a:latin typeface="Cambria" panose="02040503050406030204" pitchFamily="18" charset="0"/>
                <a:ea typeface="Times New Roman" panose="02020603050405020304" pitchFamily="18" charset="0"/>
                <a:cs typeface="Times New Roman" panose="02020603050405020304" pitchFamily="18" charset="0"/>
              </a:rPr>
              <a:t>Parish</a:t>
            </a:r>
          </a:p>
          <a:p>
            <a:pPr marL="0" indent="0" algn="l">
              <a:lnSpc>
                <a:spcPct val="120000"/>
              </a:lnSpc>
              <a:spcBef>
                <a:spcPts val="0"/>
              </a:spcBef>
              <a:buClr>
                <a:srgbClr val="C00000"/>
              </a:buClr>
              <a:buNone/>
            </a:pPr>
            <a:r>
              <a:rPr lang="en-US" sz="220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 </a:t>
            </a:r>
            <a:r>
              <a:rPr lang="en-US" sz="2200" dirty="0">
                <a:latin typeface="Cambria" panose="02040503050406030204" pitchFamily="18" charset="0"/>
                <a:ea typeface="Times New Roman" panose="02020603050405020304" pitchFamily="18" charset="0"/>
                <a:cs typeface="Times New Roman" panose="02020603050405020304" pitchFamily="18" charset="0"/>
              </a:rPr>
              <a:t>School </a:t>
            </a:r>
          </a:p>
          <a:p>
            <a:pPr marL="0" indent="0" algn="l">
              <a:lnSpc>
                <a:spcPct val="120000"/>
              </a:lnSpc>
              <a:spcBef>
                <a:spcPts val="0"/>
              </a:spcBef>
              <a:buClr>
                <a:srgbClr val="C00000"/>
              </a:buClr>
              <a:buNone/>
            </a:pPr>
            <a:r>
              <a:rPr lang="en-US" sz="220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 </a:t>
            </a:r>
            <a:r>
              <a:rPr lang="en-US" sz="2200" dirty="0">
                <a:latin typeface="Cambria" panose="02040503050406030204" pitchFamily="18" charset="0"/>
                <a:ea typeface="Times New Roman" panose="02020603050405020304" pitchFamily="18" charset="0"/>
                <a:cs typeface="Times New Roman" panose="02020603050405020304" pitchFamily="18" charset="0"/>
              </a:rPr>
              <a:t>Community / World</a:t>
            </a:r>
          </a:p>
        </p:txBody>
      </p:sp>
    </p:spTree>
    <p:extLst>
      <p:ext uri="{BB962C8B-B14F-4D97-AF65-F5344CB8AC3E}">
        <p14:creationId xmlns:p14="http://schemas.microsoft.com/office/powerpoint/2010/main" val="666911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929150" y="843700"/>
            <a:ext cx="7259894" cy="717141"/>
          </a:xfrm>
        </p:spPr>
        <p:txBody>
          <a:bodyPr/>
          <a:lstStyle/>
          <a:p>
            <a:pPr algn="ctr"/>
            <a:r>
              <a:rPr lang="en-US" sz="3600" dirty="0"/>
              <a:t>Thinking Adaptively</a:t>
            </a: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829559" y="1772239"/>
            <a:ext cx="7494309" cy="4242061"/>
          </a:xfrm>
        </p:spPr>
        <p:txBody>
          <a:bodyPr>
            <a:normAutofit/>
          </a:bodyPr>
          <a:lstStyle/>
          <a:p>
            <a:pPr indent="-171450" algn="ctr">
              <a:lnSpc>
                <a:spcPct val="100000"/>
              </a:lnSpc>
              <a:spcBef>
                <a:spcPts val="0"/>
              </a:spcBef>
            </a:pPr>
            <a:r>
              <a:rPr lang="en-US" sz="2300" i="1" dirty="0">
                <a:effectLst/>
                <a:latin typeface="Aptos Display" panose="020B0004020202020204" pitchFamily="34" charset="0"/>
                <a:ea typeface="Calibri" panose="020F0502020204030204" pitchFamily="34" charset="0"/>
                <a:cs typeface="Times New Roman" panose="02020603050405020304" pitchFamily="18" charset="0"/>
              </a:rPr>
              <a:t>How do we get people back to Mass on Sunday?</a:t>
            </a:r>
          </a:p>
          <a:p>
            <a:pPr indent="-171450" algn="ctr">
              <a:lnSpc>
                <a:spcPct val="100000"/>
              </a:lnSpc>
              <a:spcBef>
                <a:spcPts val="1200"/>
              </a:spcBef>
            </a:pPr>
            <a:r>
              <a:rPr lang="en-US" sz="2300" i="1" dirty="0">
                <a:effectLst/>
                <a:latin typeface="Aptos Display" panose="020B0004020202020204" pitchFamily="34" charset="0"/>
                <a:ea typeface="Calibri" panose="020F0502020204030204" pitchFamily="34" charset="0"/>
                <a:cs typeface="Times New Roman" panose="02020603050405020304" pitchFamily="18" charset="0"/>
              </a:rPr>
              <a:t>How can we keep our teens involved in church after Confirmation? </a:t>
            </a:r>
          </a:p>
          <a:p>
            <a:pPr indent="-171450" algn="ctr">
              <a:lnSpc>
                <a:spcPct val="100000"/>
              </a:lnSpc>
              <a:spcBef>
                <a:spcPts val="1200"/>
              </a:spcBef>
            </a:pPr>
            <a:r>
              <a:rPr lang="en-US" sz="2300" i="1" dirty="0">
                <a:effectLst/>
                <a:latin typeface="Aptos Display" panose="020B0004020202020204" pitchFamily="34" charset="0"/>
                <a:ea typeface="Calibri" panose="020F0502020204030204" pitchFamily="34" charset="0"/>
                <a:cs typeface="Times New Roman" panose="02020603050405020304" pitchFamily="18" charset="0"/>
              </a:rPr>
              <a:t>How do reach young adults who have left our churches?</a:t>
            </a:r>
            <a:r>
              <a:rPr lang="en-US" sz="2300" dirty="0">
                <a:effectLst/>
                <a:latin typeface="Aptos Display" panose="020B0004020202020204" pitchFamily="34" charset="0"/>
                <a:ea typeface="Calibri" panose="020F0502020204030204" pitchFamily="34" charset="0"/>
                <a:cs typeface="Times New Roman" panose="02020603050405020304" pitchFamily="18" charset="0"/>
              </a:rPr>
              <a:t> </a:t>
            </a:r>
          </a:p>
          <a:p>
            <a:pPr indent="-171450" algn="ctr">
              <a:lnSpc>
                <a:spcPct val="100000"/>
              </a:lnSpc>
              <a:spcBef>
                <a:spcPts val="1200"/>
              </a:spcBef>
            </a:pPr>
            <a:r>
              <a:rPr lang="en-US" sz="2300" i="1" dirty="0">
                <a:effectLst/>
                <a:latin typeface="Aptos Display" panose="020B0004020202020204" pitchFamily="34" charset="0"/>
                <a:ea typeface="Calibri" panose="020F0502020204030204" pitchFamily="34" charset="0"/>
                <a:cs typeface="Times New Roman" panose="02020603050405020304" pitchFamily="18" charset="0"/>
              </a:rPr>
              <a:t>How do we make sure our families are practicing their faith at home and bringing their children to church and classes?</a:t>
            </a:r>
            <a:r>
              <a:rPr lang="en-US" sz="2300" dirty="0">
                <a:effectLst/>
                <a:latin typeface="Aptos Display" panose="020B0004020202020204" pitchFamily="34" charset="0"/>
                <a:ea typeface="Calibri" panose="020F0502020204030204" pitchFamily="34" charset="0"/>
                <a:cs typeface="Times New Roman" panose="02020603050405020304" pitchFamily="18" charset="0"/>
              </a:rPr>
              <a:t> </a:t>
            </a:r>
          </a:p>
          <a:p>
            <a:pPr marL="0" marR="0">
              <a:lnSpc>
                <a:spcPct val="100000"/>
              </a:lnSpc>
              <a:spcBef>
                <a:spcPts val="0"/>
              </a:spcBef>
              <a:spcAft>
                <a:spcPts val="0"/>
              </a:spcAft>
            </a:pPr>
            <a:endParaRPr lang="en-US" sz="2200" dirty="0">
              <a:effectLst/>
              <a:latin typeface="Aptos Display" panose="020B000402020202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200" dirty="0">
                <a:effectLst/>
                <a:latin typeface="Aptos Display" panose="020B0004020202020204" pitchFamily="34" charset="0"/>
                <a:ea typeface="Calibri" panose="020F0502020204030204" pitchFamily="34" charset="0"/>
                <a:cs typeface="Times New Roman" panose="02020603050405020304" pitchFamily="18" charset="0"/>
              </a:rPr>
              <a:t> </a:t>
            </a:r>
          </a:p>
        </p:txBody>
      </p:sp>
      <p:graphicFrame>
        <p:nvGraphicFramePr>
          <p:cNvPr id="4" name="Diagram 3">
            <a:extLst>
              <a:ext uri="{FF2B5EF4-FFF2-40B4-BE49-F238E27FC236}">
                <a16:creationId xmlns:a16="http://schemas.microsoft.com/office/drawing/2014/main" id="{0067F18F-A9F4-CDC1-375F-D8BAC96CD882}"/>
              </a:ext>
            </a:extLst>
          </p:cNvPr>
          <p:cNvGraphicFramePr/>
          <p:nvPr>
            <p:extLst>
              <p:ext uri="{D42A27DB-BD31-4B8C-83A1-F6EECF244321}">
                <p14:modId xmlns:p14="http://schemas.microsoft.com/office/powerpoint/2010/main" val="3733201600"/>
              </p:ext>
            </p:extLst>
          </p:nvPr>
        </p:nvGraphicFramePr>
        <p:xfrm>
          <a:off x="866419" y="4713401"/>
          <a:ext cx="7385355" cy="829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39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30518" y="956931"/>
            <a:ext cx="7482963" cy="870839"/>
          </a:xfrm>
        </p:spPr>
        <p:txBody>
          <a:bodyPr/>
          <a:lstStyle/>
          <a:p>
            <a:pPr algn="ctr">
              <a:spcBef>
                <a:spcPts val="0"/>
              </a:spcBef>
            </a:pPr>
            <a:r>
              <a:rPr lang="en-US" sz="3200" dirty="0">
                <a:ea typeface="Times New Roman" panose="02020603050405020304" pitchFamily="18" charset="0"/>
                <a:cs typeface="Times New Roman" panose="02020603050405020304" pitchFamily="18" charset="0"/>
              </a:rPr>
              <a:t>Some of the Adaptive Challenges We Face </a:t>
            </a:r>
            <a:endParaRPr lang="en-US" sz="3200" kern="100" dirty="0">
              <a:ea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1178532" y="2093583"/>
            <a:ext cx="3525894" cy="4094565"/>
          </a:xfrm>
        </p:spPr>
        <p:txBody>
          <a:bodyPr>
            <a:noAutofit/>
          </a:bodyPr>
          <a:lstStyle/>
          <a:p>
            <a:pPr marL="257175" indent="-257175">
              <a:spcBef>
                <a:spcPts val="0"/>
              </a:spcBef>
              <a:buClr>
                <a:srgbClr val="C00000"/>
              </a:buClr>
              <a:buFont typeface="+mj-lt"/>
              <a:buAutoNum type="arabicPeriod"/>
            </a:pPr>
            <a:r>
              <a:rPr lang="en-US" sz="2200" kern="100" dirty="0">
                <a:ea typeface="Arial" panose="020B0604020202020204" pitchFamily="34" charset="0"/>
                <a:cs typeface="Arial" panose="020B0604020202020204" pitchFamily="34" charset="0"/>
              </a:rPr>
              <a:t>Diversity in the religious &amp; spiritual lives of people</a:t>
            </a:r>
          </a:p>
          <a:p>
            <a:pPr marL="257175" indent="-257175">
              <a:spcBef>
                <a:spcPts val="0"/>
              </a:spcBef>
              <a:buClr>
                <a:srgbClr val="C00000"/>
              </a:buClr>
              <a:buFont typeface="+mj-lt"/>
              <a:buAutoNum type="arabicPeriod"/>
            </a:pPr>
            <a:r>
              <a:rPr lang="en-US" sz="2200" kern="100" dirty="0">
                <a:ea typeface="Arial" panose="020B0604020202020204" pitchFamily="34" charset="0"/>
                <a:cs typeface="Arial" panose="020B0604020202020204" pitchFamily="34" charset="0"/>
              </a:rPr>
              <a:t>Declining levels of Catholic participation </a:t>
            </a:r>
          </a:p>
          <a:p>
            <a:pPr marL="257175" indent="-257175">
              <a:spcBef>
                <a:spcPts val="0"/>
              </a:spcBef>
              <a:buClr>
                <a:srgbClr val="C00000"/>
              </a:buClr>
              <a:buFont typeface="+mj-lt"/>
              <a:buAutoNum type="arabicPeriod"/>
            </a:pPr>
            <a:r>
              <a:rPr lang="en-US" sz="2200" kern="100" dirty="0">
                <a:ea typeface="Arial" panose="020B0604020202020204" pitchFamily="34" charset="0"/>
                <a:cs typeface="Arial" panose="020B0604020202020204" pitchFamily="34" charset="0"/>
              </a:rPr>
              <a:t>Religious socialization</a:t>
            </a:r>
          </a:p>
          <a:p>
            <a:pPr marL="257175" indent="-257175">
              <a:spcBef>
                <a:spcPts val="0"/>
              </a:spcBef>
              <a:buClr>
                <a:srgbClr val="C00000"/>
              </a:buClr>
              <a:buFont typeface="+mj-lt"/>
              <a:buAutoNum type="arabicPeriod"/>
            </a:pPr>
            <a:r>
              <a:rPr lang="en-US" sz="2200" kern="100" dirty="0">
                <a:ea typeface="Arial" panose="020B0604020202020204" pitchFamily="34" charset="0"/>
                <a:cs typeface="Arial" panose="020B0604020202020204" pitchFamily="34" charset="0"/>
              </a:rPr>
              <a:t>Ten-decade, six-generation society </a:t>
            </a:r>
          </a:p>
          <a:p>
            <a:pPr marL="257175" indent="-257175">
              <a:spcBef>
                <a:spcPts val="0"/>
              </a:spcBef>
              <a:buClr>
                <a:srgbClr val="C00000"/>
              </a:buClr>
              <a:buFont typeface="+mj-lt"/>
              <a:buAutoNum type="arabicPeriod"/>
            </a:pPr>
            <a:r>
              <a:rPr lang="en-US" sz="2200" kern="100" dirty="0">
                <a:ea typeface="Arial" panose="020B0604020202020204" pitchFamily="34" charset="0"/>
                <a:cs typeface="Arial" panose="020B0604020202020204" pitchFamily="34" charset="0"/>
              </a:rPr>
              <a:t>Generational connection</a:t>
            </a:r>
          </a:p>
          <a:p>
            <a:pPr marL="257175" indent="-257175">
              <a:spcBef>
                <a:spcPts val="0"/>
              </a:spcBef>
              <a:buClr>
                <a:srgbClr val="C00000"/>
              </a:buClr>
              <a:buFont typeface="+mj-lt"/>
              <a:buAutoNum type="arabicPeriod"/>
            </a:pPr>
            <a:r>
              <a:rPr lang="en-US" sz="2200" kern="100" dirty="0">
                <a:ea typeface="Arial" panose="020B0604020202020204" pitchFamily="34" charset="0"/>
                <a:cs typeface="Arial" panose="020B0604020202020204" pitchFamily="34" charset="0"/>
              </a:rPr>
              <a:t>Contemporary family life </a:t>
            </a:r>
          </a:p>
          <a:p>
            <a:pPr>
              <a:spcBef>
                <a:spcPts val="0"/>
              </a:spcBef>
              <a:buClr>
                <a:schemeClr val="accent3">
                  <a:lumMod val="75000"/>
                </a:schemeClr>
              </a:buClr>
            </a:pPr>
            <a:endParaRPr lang="en-US" sz="2200" kern="100" dirty="0">
              <a:ea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85AC25E0-4D35-7046-BCD4-558D3BC80173}"/>
              </a:ext>
            </a:extLst>
          </p:cNvPr>
          <p:cNvSpPr txBox="1">
            <a:spLocks/>
          </p:cNvSpPr>
          <p:nvPr/>
        </p:nvSpPr>
        <p:spPr>
          <a:xfrm>
            <a:off x="4862016" y="2093583"/>
            <a:ext cx="3451465" cy="3436376"/>
          </a:xfrm>
          <a:prstGeom prst="rect">
            <a:avLst/>
          </a:prstGeom>
        </p:spPr>
        <p:txBody>
          <a:bodyPr vert="horz" lIns="91440" tIns="45720" rIns="91440" bIns="45720" rtlCol="0">
            <a:normAutofit/>
          </a:bodyPr>
          <a:lstStyle>
            <a:lvl1pPr marL="0" indent="0" algn="l" defTabSz="685800" rtl="0" eaLnBrk="1" latinLnBrk="0" hangingPunct="1">
              <a:lnSpc>
                <a:spcPct val="110000"/>
              </a:lnSpc>
              <a:spcBef>
                <a:spcPts val="750"/>
              </a:spcBef>
              <a:buClr>
                <a:schemeClr val="accent1"/>
              </a:buClr>
              <a:buFont typeface="Arial" panose="020B0604020202020204" pitchFamily="34" charset="0"/>
              <a:buNone/>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spcBef>
                <a:spcPts val="0"/>
              </a:spcBef>
              <a:buClr>
                <a:srgbClr val="C00000"/>
              </a:buClr>
              <a:buFont typeface="+mj-lt"/>
              <a:buAutoNum type="arabicPeriod" startAt="7"/>
            </a:pPr>
            <a:r>
              <a:rPr lang="en-US" sz="2200" kern="100" dirty="0">
                <a:ea typeface="Arial" panose="020B0604020202020204" pitchFamily="34" charset="0"/>
                <a:cs typeface="Arial" panose="020B0604020202020204" pitchFamily="34" charset="0"/>
              </a:rPr>
              <a:t>Cultural diversity </a:t>
            </a:r>
          </a:p>
          <a:p>
            <a:pPr marL="457200" indent="-457200">
              <a:spcBef>
                <a:spcPts val="0"/>
              </a:spcBef>
              <a:buClr>
                <a:srgbClr val="C00000"/>
              </a:buClr>
              <a:buFont typeface="+mj-lt"/>
              <a:buAutoNum type="arabicPeriod" startAt="7"/>
            </a:pPr>
            <a:r>
              <a:rPr lang="en-US" sz="2200" kern="100" dirty="0">
                <a:ea typeface="Arial" panose="020B0604020202020204" pitchFamily="34" charset="0"/>
                <a:cs typeface="Arial" panose="020B0604020202020204" pitchFamily="34" charset="0"/>
              </a:rPr>
              <a:t>Spiritual and religious life of Generation Z</a:t>
            </a:r>
          </a:p>
          <a:p>
            <a:pPr marL="457200" indent="-457200">
              <a:spcBef>
                <a:spcPts val="0"/>
              </a:spcBef>
              <a:buClr>
                <a:srgbClr val="C00000"/>
              </a:buClr>
              <a:buFont typeface="+mj-lt"/>
              <a:buAutoNum type="arabicPeriod" startAt="7"/>
            </a:pPr>
            <a:r>
              <a:rPr lang="en-US" sz="2200" kern="100" dirty="0">
                <a:ea typeface="Arial" panose="020B0604020202020204" pitchFamily="34" charset="0"/>
                <a:cs typeface="Arial" panose="020B0604020202020204" pitchFamily="34" charset="0"/>
              </a:rPr>
              <a:t>Faith unbundled among young people</a:t>
            </a:r>
          </a:p>
          <a:p>
            <a:pPr marL="457200" indent="-457200">
              <a:spcBef>
                <a:spcPts val="0"/>
              </a:spcBef>
              <a:buClr>
                <a:srgbClr val="C00000"/>
              </a:buClr>
              <a:buFont typeface="+mj-lt"/>
              <a:buAutoNum type="arabicPeriod" startAt="7"/>
            </a:pPr>
            <a:r>
              <a:rPr lang="en-US" sz="2200" kern="100" dirty="0">
                <a:ea typeface="Arial" panose="020B0604020202020204" pitchFamily="34" charset="0"/>
                <a:cs typeface="Arial" panose="020B0604020202020204" pitchFamily="34" charset="0"/>
              </a:rPr>
              <a:t>Mental health</a:t>
            </a:r>
          </a:p>
          <a:p>
            <a:pPr marL="457200" indent="-457200">
              <a:spcBef>
                <a:spcPts val="0"/>
              </a:spcBef>
              <a:buClr>
                <a:srgbClr val="C00000"/>
              </a:buClr>
              <a:buFont typeface="+mj-lt"/>
              <a:buAutoNum type="arabicPeriod" startAt="7"/>
            </a:pPr>
            <a:r>
              <a:rPr lang="en-US" sz="2200" kern="100" dirty="0">
                <a:ea typeface="Arial" panose="020B0604020202020204" pitchFamily="34" charset="0"/>
                <a:cs typeface="Arial" panose="020B0604020202020204" pitchFamily="34" charset="0"/>
              </a:rPr>
              <a:t>Digital culture</a:t>
            </a:r>
          </a:p>
        </p:txBody>
      </p:sp>
    </p:spTree>
    <p:extLst>
      <p:ext uri="{BB962C8B-B14F-4D97-AF65-F5344CB8AC3E}">
        <p14:creationId xmlns:p14="http://schemas.microsoft.com/office/powerpoint/2010/main" val="2911862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941131" y="956931"/>
            <a:ext cx="7372350" cy="870839"/>
          </a:xfrm>
        </p:spPr>
        <p:txBody>
          <a:bodyPr/>
          <a:lstStyle/>
          <a:p>
            <a:pPr algn="ctr">
              <a:spcBef>
                <a:spcPts val="0"/>
              </a:spcBef>
            </a:pPr>
            <a:r>
              <a:rPr lang="en-US" sz="3200" kern="100" dirty="0">
                <a:ea typeface="Arial" panose="020B0604020202020204" pitchFamily="34" charset="0"/>
                <a:cs typeface="Arial" panose="020B0604020202020204" pitchFamily="34" charset="0"/>
              </a:rPr>
              <a:t>Catechesis in a Changing Context</a:t>
            </a:r>
          </a:p>
        </p:txBody>
      </p:sp>
      <p:graphicFrame>
        <p:nvGraphicFramePr>
          <p:cNvPr id="20" name="Content Placeholder 19">
            <a:extLst>
              <a:ext uri="{FF2B5EF4-FFF2-40B4-BE49-F238E27FC236}">
                <a16:creationId xmlns:a16="http://schemas.microsoft.com/office/drawing/2014/main" id="{2CCC354A-2DE0-57D2-C540-5DF9F978C261}"/>
              </a:ext>
            </a:extLst>
          </p:cNvPr>
          <p:cNvGraphicFramePr>
            <a:graphicFrameLocks noGrp="1"/>
          </p:cNvGraphicFramePr>
          <p:nvPr>
            <p:ph idx="1"/>
            <p:extLst>
              <p:ext uri="{D42A27DB-BD31-4B8C-83A1-F6EECF244321}">
                <p14:modId xmlns:p14="http://schemas.microsoft.com/office/powerpoint/2010/main" val="3142475037"/>
              </p:ext>
            </p:extLst>
          </p:nvPr>
        </p:nvGraphicFramePr>
        <p:xfrm>
          <a:off x="857250" y="2073897"/>
          <a:ext cx="7372350" cy="3242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076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1AE31B-A90E-7AA5-498A-3DFFAEB6880E}"/>
              </a:ext>
            </a:extLst>
          </p:cNvPr>
          <p:cNvSpPr>
            <a:spLocks noGrp="1"/>
          </p:cNvSpPr>
          <p:nvPr>
            <p:ph type="title"/>
          </p:nvPr>
        </p:nvSpPr>
        <p:spPr/>
        <p:txBody>
          <a:bodyPr>
            <a:normAutofit/>
          </a:bodyPr>
          <a:lstStyle/>
          <a:p>
            <a:pPr algn="ctr"/>
            <a:r>
              <a:rPr lang="en-US" sz="3600" dirty="0"/>
              <a:t>Design Work</a:t>
            </a:r>
          </a:p>
        </p:txBody>
      </p:sp>
      <p:sp>
        <p:nvSpPr>
          <p:cNvPr id="5" name="Subtitle 4">
            <a:extLst>
              <a:ext uri="{FF2B5EF4-FFF2-40B4-BE49-F238E27FC236}">
                <a16:creationId xmlns:a16="http://schemas.microsoft.com/office/drawing/2014/main" id="{74C9A180-5B22-E609-6FB3-0A6FACA23354}"/>
              </a:ext>
            </a:extLst>
          </p:cNvPr>
          <p:cNvSpPr>
            <a:spLocks noGrp="1"/>
          </p:cNvSpPr>
          <p:nvPr>
            <p:ph idx="1"/>
          </p:nvPr>
        </p:nvSpPr>
        <p:spPr>
          <a:xfrm>
            <a:off x="344020" y="1691324"/>
            <a:ext cx="8455959" cy="4195763"/>
          </a:xfrm>
        </p:spPr>
        <p:txBody>
          <a:bodyPr>
            <a:normAutofit/>
          </a:bodyPr>
          <a:lstStyle/>
          <a:p>
            <a:pPr marL="0" indent="0" algn="ctr">
              <a:spcBef>
                <a:spcPts val="0"/>
              </a:spcBef>
              <a:buNone/>
            </a:pPr>
            <a:r>
              <a:rPr lang="en-US" sz="2200" dirty="0"/>
              <a:t>We will be designing new catechetical initiatives for 6 audiences. </a:t>
            </a:r>
          </a:p>
          <a:p>
            <a:pPr marL="0" indent="0">
              <a:spcBef>
                <a:spcPts val="0"/>
              </a:spcBef>
              <a:buNone/>
            </a:pPr>
            <a:endParaRPr lang="en-US" sz="1200" dirty="0"/>
          </a:p>
          <a:p>
            <a:pPr marL="0" indent="0" algn="ctr">
              <a:spcBef>
                <a:spcPts val="0"/>
              </a:spcBef>
              <a:buNone/>
            </a:pPr>
            <a:r>
              <a:rPr lang="en-US" sz="2200" dirty="0"/>
              <a:t>Select an audience you want to design for and join the table group. </a:t>
            </a:r>
          </a:p>
          <a:p>
            <a:pPr>
              <a:spcBef>
                <a:spcPts val="0"/>
              </a:spcBef>
            </a:pPr>
            <a:endParaRPr lang="en-US" sz="2200" dirty="0"/>
          </a:p>
          <a:p>
            <a:pPr marL="457200" indent="-457200" algn="l">
              <a:lnSpc>
                <a:spcPct val="100000"/>
              </a:lnSpc>
              <a:spcBef>
                <a:spcPts val="0"/>
              </a:spcBef>
              <a:buClr>
                <a:srgbClr val="C00000"/>
              </a:buClr>
              <a:buFont typeface="+mj-lt"/>
              <a:buAutoNum type="arabicPeriod"/>
            </a:pPr>
            <a:r>
              <a:rPr lang="en-US" sz="2200" dirty="0">
                <a:ea typeface="Times New Roman" panose="02020603050405020304" pitchFamily="18" charset="0"/>
                <a:cs typeface="Times New Roman" panose="02020603050405020304" pitchFamily="18" charset="0"/>
              </a:rPr>
              <a:t>Intergenerational (All Ages Together)</a:t>
            </a:r>
          </a:p>
          <a:p>
            <a:pPr marL="457200" indent="-457200" algn="l">
              <a:lnSpc>
                <a:spcPct val="100000"/>
              </a:lnSpc>
              <a:spcBef>
                <a:spcPts val="0"/>
              </a:spcBef>
              <a:buClr>
                <a:srgbClr val="C00000"/>
              </a:buClr>
              <a:buFont typeface="+mj-lt"/>
              <a:buAutoNum type="arabicPeriod"/>
            </a:pPr>
            <a:r>
              <a:rPr lang="en-US" sz="2200" dirty="0">
                <a:ea typeface="Times New Roman" panose="02020603050405020304" pitchFamily="18" charset="0"/>
                <a:cs typeface="Times New Roman" panose="02020603050405020304" pitchFamily="18" charset="0"/>
              </a:rPr>
              <a:t>Families</a:t>
            </a:r>
          </a:p>
          <a:p>
            <a:pPr marL="457200" indent="-457200" algn="l">
              <a:lnSpc>
                <a:spcPct val="100000"/>
              </a:lnSpc>
              <a:spcBef>
                <a:spcPts val="0"/>
              </a:spcBef>
              <a:buClr>
                <a:srgbClr val="C00000"/>
              </a:buClr>
              <a:buFont typeface="+mj-lt"/>
              <a:buAutoNum type="arabicPeriod"/>
            </a:pPr>
            <a:r>
              <a:rPr lang="en-US" sz="2200" dirty="0">
                <a:ea typeface="Times New Roman" panose="02020603050405020304" pitchFamily="18" charset="0"/>
                <a:cs typeface="Times New Roman" panose="02020603050405020304" pitchFamily="18" charset="0"/>
              </a:rPr>
              <a:t>Children</a:t>
            </a:r>
          </a:p>
          <a:p>
            <a:pPr marL="457200" indent="-457200" algn="l">
              <a:lnSpc>
                <a:spcPct val="100000"/>
              </a:lnSpc>
              <a:spcBef>
                <a:spcPts val="0"/>
              </a:spcBef>
              <a:buClr>
                <a:srgbClr val="C00000"/>
              </a:buClr>
              <a:buFont typeface="+mj-lt"/>
              <a:buAutoNum type="arabicPeriod"/>
            </a:pPr>
            <a:r>
              <a:rPr lang="en-US" sz="2200" dirty="0">
                <a:ea typeface="Times New Roman" panose="02020603050405020304" pitchFamily="18" charset="0"/>
                <a:cs typeface="Times New Roman" panose="02020603050405020304" pitchFamily="18" charset="0"/>
              </a:rPr>
              <a:t>Adolescents</a:t>
            </a:r>
          </a:p>
          <a:p>
            <a:pPr marL="457200" indent="-457200" algn="l">
              <a:lnSpc>
                <a:spcPct val="100000"/>
              </a:lnSpc>
              <a:spcBef>
                <a:spcPts val="0"/>
              </a:spcBef>
              <a:buClr>
                <a:srgbClr val="C00000"/>
              </a:buClr>
              <a:buFont typeface="+mj-lt"/>
              <a:buAutoNum type="arabicPeriod"/>
            </a:pPr>
            <a:r>
              <a:rPr lang="en-US" sz="2200" dirty="0">
                <a:ea typeface="Times New Roman" panose="02020603050405020304" pitchFamily="18" charset="0"/>
                <a:cs typeface="Times New Roman" panose="02020603050405020304" pitchFamily="18" charset="0"/>
              </a:rPr>
              <a:t>Young Adults (20s-30s)</a:t>
            </a:r>
          </a:p>
          <a:p>
            <a:pPr marL="457200" indent="-457200" algn="l">
              <a:lnSpc>
                <a:spcPct val="100000"/>
              </a:lnSpc>
              <a:spcBef>
                <a:spcPts val="0"/>
              </a:spcBef>
              <a:buClr>
                <a:srgbClr val="C00000"/>
              </a:buClr>
              <a:buFont typeface="+mj-lt"/>
              <a:buAutoNum type="arabicPeriod"/>
            </a:pPr>
            <a:r>
              <a:rPr lang="en-US" sz="2200" dirty="0">
                <a:ea typeface="Times New Roman" panose="02020603050405020304" pitchFamily="18" charset="0"/>
                <a:cs typeface="Times New Roman" panose="02020603050405020304" pitchFamily="18" charset="0"/>
              </a:rPr>
              <a:t>Adults (40+):Midlife Adults (40s-50s), Mature Adults (60s-70s), Older Adults (80+)</a:t>
            </a:r>
          </a:p>
        </p:txBody>
      </p:sp>
    </p:spTree>
    <p:extLst>
      <p:ext uri="{BB962C8B-B14F-4D97-AF65-F5344CB8AC3E}">
        <p14:creationId xmlns:p14="http://schemas.microsoft.com/office/powerpoint/2010/main" val="2445012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496"/>
            <a:ext cx="8229600" cy="990600"/>
          </a:xfrm>
        </p:spPr>
        <p:txBody>
          <a:bodyPr>
            <a:normAutofit fontScale="90000"/>
          </a:bodyPr>
          <a:lstStyle/>
          <a:p>
            <a:pPr algn="ctr"/>
            <a:r>
              <a:rPr lang="en-US" sz="3900" dirty="0">
                <a:solidFill>
                  <a:schemeClr val="tx1"/>
                </a:solidFill>
              </a:rPr>
              <a:t>Innovation Design Process</a:t>
            </a:r>
            <a:br>
              <a:rPr lang="en-US" sz="4400" dirty="0">
                <a:solidFill>
                  <a:schemeClr val="tx1"/>
                </a:solidFill>
              </a:rPr>
            </a:br>
            <a:r>
              <a:rPr lang="en-US" sz="2700" dirty="0">
                <a:solidFill>
                  <a:schemeClr val="tx1"/>
                </a:solidFill>
              </a:rPr>
              <a:t>Stanford School of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5474136"/>
              </p:ext>
            </p:extLst>
          </p:nvPr>
        </p:nvGraphicFramePr>
        <p:xfrm>
          <a:off x="445962" y="1353533"/>
          <a:ext cx="8229600" cy="1779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banner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396" y="2986753"/>
            <a:ext cx="7878732" cy="3724491"/>
          </a:xfrm>
          <a:prstGeom prst="rect">
            <a:avLst/>
          </a:prstGeom>
        </p:spPr>
      </p:pic>
    </p:spTree>
    <p:extLst>
      <p:ext uri="{BB962C8B-B14F-4D97-AF65-F5344CB8AC3E}">
        <p14:creationId xmlns:p14="http://schemas.microsoft.com/office/powerpoint/2010/main" val="57507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95766" y="1611824"/>
            <a:ext cx="7152468" cy="4448014"/>
          </a:xfrm>
        </p:spPr>
        <p:txBody>
          <a:bodyPr>
            <a:normAutofit/>
          </a:bodyPr>
          <a:lstStyle/>
          <a:p>
            <a:pPr marR="0" algn="ctr">
              <a:lnSpc>
                <a:spcPct val="120000"/>
              </a:lnSpc>
              <a:spcBef>
                <a:spcPts val="0"/>
              </a:spcBef>
              <a:buClr>
                <a:srgbClr val="C00000"/>
              </a:buClr>
            </a:pPr>
            <a:r>
              <a:rPr lang="en-US" sz="2800" b="1" dirty="0">
                <a:solidFill>
                  <a:srgbClr val="C00000"/>
                </a:solidFill>
                <a:latin typeface="Aptos" panose="020B0004020202020204" pitchFamily="34" charset="0"/>
              </a:rPr>
              <a:t>Target Audience:</a:t>
            </a:r>
            <a:endParaRPr lang="en-US" sz="2800" b="1" dirty="0">
              <a:solidFill>
                <a:srgbClr val="C00000"/>
              </a:solidFill>
              <a:effectLst/>
              <a:latin typeface="Aptos Display" panose="020B0004020202020204" pitchFamily="34" charset="0"/>
              <a:ea typeface="Arial" panose="020B0604020202020204" pitchFamily="34" charset="0"/>
              <a:cs typeface="Calibri (Body)"/>
            </a:endParaRPr>
          </a:p>
          <a:p>
            <a:pPr marL="457200" marR="0" indent="-457200">
              <a:lnSpc>
                <a:spcPct val="120000"/>
              </a:lnSpc>
              <a:spcBef>
                <a:spcPts val="0"/>
              </a:spcBef>
              <a:buClr>
                <a:srgbClr val="C00000"/>
              </a:buClr>
              <a:buFont typeface="+mj-lt"/>
              <a:buAutoNum type="arabicPeriod"/>
            </a:pPr>
            <a:r>
              <a:rPr lang="en-US" sz="2800" b="1" dirty="0">
                <a:solidFill>
                  <a:srgbClr val="C00000"/>
                </a:solidFill>
                <a:effectLst/>
                <a:latin typeface="Aptos Display" panose="020B0004020202020204" pitchFamily="34" charset="0"/>
                <a:ea typeface="Arial" panose="020B0604020202020204" pitchFamily="34" charset="0"/>
                <a:cs typeface="Calibri (Body)"/>
              </a:rPr>
              <a:t>Empathize</a:t>
            </a:r>
            <a:r>
              <a:rPr lang="en-US" sz="2800" dirty="0">
                <a:effectLst/>
                <a:latin typeface="Aptos Display" panose="020B0004020202020204" pitchFamily="34" charset="0"/>
                <a:ea typeface="Arial" panose="020B0604020202020204" pitchFamily="34" charset="0"/>
                <a:cs typeface="Calibri (Body)"/>
              </a:rPr>
              <a:t> with your target audience </a:t>
            </a:r>
          </a:p>
          <a:p>
            <a:pPr marL="457200" marR="0" lvl="0" indent="-457200">
              <a:lnSpc>
                <a:spcPct val="120000"/>
              </a:lnSpc>
              <a:spcBef>
                <a:spcPts val="0"/>
              </a:spcBef>
              <a:buClr>
                <a:srgbClr val="C00000"/>
              </a:buClr>
              <a:buFont typeface="+mj-lt"/>
              <a:buAutoNum type="arabicPeriod"/>
            </a:pPr>
            <a:r>
              <a:rPr lang="en-US" sz="2800" b="1" dirty="0">
                <a:solidFill>
                  <a:srgbClr val="C00000"/>
                </a:solidFill>
                <a:latin typeface="Aptos Display" panose="020B0004020202020204" pitchFamily="34" charset="0"/>
              </a:rPr>
              <a:t>Define</a:t>
            </a:r>
            <a:r>
              <a:rPr lang="en-US" sz="2800" dirty="0">
                <a:latin typeface="Aptos Display" panose="020B0004020202020204" pitchFamily="34" charset="0"/>
              </a:rPr>
              <a:t> the Design Challenge </a:t>
            </a:r>
            <a:br>
              <a:rPr lang="en-US" sz="2800" dirty="0">
                <a:latin typeface="Aptos Display" panose="020B0004020202020204" pitchFamily="34" charset="0"/>
              </a:rPr>
            </a:br>
            <a:r>
              <a:rPr lang="en-US" sz="2400" i="1" dirty="0">
                <a:latin typeface="Aptos Display" panose="020B0004020202020204" pitchFamily="34" charset="0"/>
              </a:rPr>
              <a:t>(from the perspective of the target audience)</a:t>
            </a:r>
          </a:p>
          <a:p>
            <a:pPr marL="457200" marR="0" lvl="0" indent="-457200">
              <a:lnSpc>
                <a:spcPct val="120000"/>
              </a:lnSpc>
              <a:spcBef>
                <a:spcPts val="0"/>
              </a:spcBef>
              <a:buClr>
                <a:srgbClr val="C00000"/>
              </a:buClr>
              <a:buFont typeface="+mj-lt"/>
              <a:buAutoNum type="arabicPeriod"/>
            </a:pPr>
            <a:r>
              <a:rPr lang="en-US" sz="2800" b="1" dirty="0">
                <a:solidFill>
                  <a:srgbClr val="C00000"/>
                </a:solidFill>
                <a:effectLst/>
                <a:latin typeface="Aptos Display" panose="020B0004020202020204" pitchFamily="34" charset="0"/>
                <a:ea typeface="Arial" panose="020B0604020202020204" pitchFamily="34" charset="0"/>
                <a:cs typeface="Calibri (Body)"/>
              </a:rPr>
              <a:t>Connect</a:t>
            </a:r>
            <a:r>
              <a:rPr lang="en-US" sz="2800" dirty="0">
                <a:effectLst/>
                <a:latin typeface="Aptos Display" panose="020B0004020202020204" pitchFamily="34" charset="0"/>
                <a:ea typeface="Arial" panose="020B0604020202020204" pitchFamily="34" charset="0"/>
                <a:cs typeface="Calibri (Body)"/>
              </a:rPr>
              <a:t> to the </a:t>
            </a:r>
            <a:r>
              <a:rPr lang="en-US" sz="2800" i="1" dirty="0">
                <a:effectLst/>
                <a:latin typeface="Aptos Display" panose="020B0004020202020204" pitchFamily="34" charset="0"/>
                <a:ea typeface="Arial" panose="020B0604020202020204" pitchFamily="34" charset="0"/>
                <a:cs typeface="Calibri (Body)"/>
              </a:rPr>
              <a:t>Directory for Catechesis</a:t>
            </a:r>
            <a:endParaRPr lang="en-US" sz="2800" dirty="0">
              <a:latin typeface="Aptos Display" panose="020B0004020202020204" pitchFamily="34" charset="0"/>
            </a:endParaRPr>
          </a:p>
          <a:p>
            <a:pPr marL="457200" marR="0" lvl="0" indent="-457200">
              <a:lnSpc>
                <a:spcPct val="120000"/>
              </a:lnSpc>
              <a:spcBef>
                <a:spcPts val="0"/>
              </a:spcBef>
              <a:buClr>
                <a:srgbClr val="C00000"/>
              </a:buClr>
              <a:buFont typeface="+mj-lt"/>
              <a:buAutoNum type="arabicPeriod"/>
            </a:pPr>
            <a:r>
              <a:rPr lang="en-US" sz="2800" b="1" dirty="0">
                <a:solidFill>
                  <a:srgbClr val="C00000"/>
                </a:solidFill>
                <a:latin typeface="Aptos Display" panose="020B0004020202020204" pitchFamily="34" charset="0"/>
              </a:rPr>
              <a:t>Generate</a:t>
            </a:r>
            <a:r>
              <a:rPr lang="en-US" sz="2800" dirty="0">
                <a:latin typeface="Aptos Display" panose="020B0004020202020204" pitchFamily="34" charset="0"/>
              </a:rPr>
              <a:t> Ideas &amp; Strategies </a:t>
            </a:r>
          </a:p>
          <a:p>
            <a:pPr marL="457200" marR="0" lvl="0" indent="-457200">
              <a:lnSpc>
                <a:spcPct val="120000"/>
              </a:lnSpc>
              <a:spcBef>
                <a:spcPts val="0"/>
              </a:spcBef>
              <a:buClr>
                <a:srgbClr val="C00000"/>
              </a:buClr>
              <a:buFont typeface="+mj-lt"/>
              <a:buAutoNum type="arabicPeriod"/>
            </a:pPr>
            <a:r>
              <a:rPr lang="en-US" sz="2800" b="1" dirty="0">
                <a:solidFill>
                  <a:srgbClr val="C00000"/>
                </a:solidFill>
                <a:latin typeface="Aptos Display" panose="020B0004020202020204" pitchFamily="34" charset="0"/>
              </a:rPr>
              <a:t>Create Prototypes</a:t>
            </a:r>
          </a:p>
          <a:p>
            <a:pPr marL="457200" marR="0" lvl="0" indent="-457200">
              <a:lnSpc>
                <a:spcPct val="120000"/>
              </a:lnSpc>
              <a:spcBef>
                <a:spcPts val="0"/>
              </a:spcBef>
              <a:buClr>
                <a:srgbClr val="C00000"/>
              </a:buClr>
              <a:buFont typeface="+mj-lt"/>
              <a:buAutoNum type="arabicPeriod"/>
            </a:pPr>
            <a:r>
              <a:rPr lang="en-US" sz="2800" b="1"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Test</a:t>
            </a:r>
            <a:r>
              <a:rPr lang="en-US" sz="2800" dirty="0">
                <a:effectLst/>
                <a:latin typeface="Aptos Display" panose="020B0004020202020204" pitchFamily="34" charset="0"/>
                <a:ea typeface="Times New Roman" panose="02020603050405020304" pitchFamily="18" charset="0"/>
                <a:cs typeface="Times New Roman" panose="02020603050405020304" pitchFamily="18" charset="0"/>
              </a:rPr>
              <a:t> the Prototypes</a:t>
            </a:r>
            <a:endParaRPr lang="en-US" sz="2800" dirty="0">
              <a:effectLst/>
              <a:latin typeface="Aptos Display" panose="020B0004020202020204" pitchFamily="34" charset="0"/>
              <a:ea typeface="Arial" panose="020B0604020202020204" pitchFamily="34" charset="0"/>
              <a:cs typeface="Calibri (Body)"/>
            </a:endParaRPr>
          </a:p>
        </p:txBody>
      </p:sp>
      <p:sp>
        <p:nvSpPr>
          <p:cNvPr id="2" name="Title 1">
            <a:extLst>
              <a:ext uri="{FF2B5EF4-FFF2-40B4-BE49-F238E27FC236}">
                <a16:creationId xmlns:a16="http://schemas.microsoft.com/office/drawing/2014/main" id="{6FDD697A-B986-0604-68C5-D23AB8B6017B}"/>
              </a:ext>
            </a:extLst>
          </p:cNvPr>
          <p:cNvSpPr>
            <a:spLocks noGrp="1"/>
          </p:cNvSpPr>
          <p:nvPr>
            <p:ph type="title"/>
          </p:nvPr>
        </p:nvSpPr>
        <p:spPr>
          <a:xfrm>
            <a:off x="612742" y="690394"/>
            <a:ext cx="7918516" cy="758698"/>
          </a:xfrm>
        </p:spPr>
        <p:txBody>
          <a:bodyPr/>
          <a:lstStyle/>
          <a:p>
            <a:pPr algn="ctr">
              <a:spcBef>
                <a:spcPts val="1200"/>
              </a:spcBef>
            </a:pPr>
            <a:r>
              <a:rPr lang="en-US" sz="3200" dirty="0"/>
              <a:t>Designing Catechesis</a:t>
            </a:r>
            <a:endParaRPr lang="en-US" sz="2800" b="1" dirty="0">
              <a:solidFill>
                <a:srgbClr val="C00000"/>
              </a:solidFill>
              <a:latin typeface="Aptos" panose="020B0004020202020204" pitchFamily="34" charset="0"/>
            </a:endParaRPr>
          </a:p>
        </p:txBody>
      </p:sp>
    </p:spTree>
    <p:extLst>
      <p:ext uri="{BB962C8B-B14F-4D97-AF65-F5344CB8AC3E}">
        <p14:creationId xmlns:p14="http://schemas.microsoft.com/office/powerpoint/2010/main" val="1670492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580103" y="1728061"/>
            <a:ext cx="7964129" cy="4505591"/>
          </a:xfrm>
        </p:spPr>
        <p:txBody>
          <a:bodyPr>
            <a:normAutofit/>
          </a:bodyPr>
          <a:lstStyle/>
          <a:p>
            <a:pPr marR="0">
              <a:lnSpc>
                <a:spcPct val="120000"/>
              </a:lnSpc>
              <a:spcBef>
                <a:spcPts val="0"/>
              </a:spcBef>
              <a:buClr>
                <a:srgbClr val="C00000"/>
              </a:buClr>
            </a:pPr>
            <a:r>
              <a:rPr lang="en-US" sz="2800" b="1" dirty="0">
                <a:solidFill>
                  <a:srgbClr val="C00000"/>
                </a:solidFill>
                <a:effectLst/>
                <a:latin typeface="Aptos Display" panose="020B0004020202020204" pitchFamily="34" charset="0"/>
                <a:ea typeface="Arial" panose="020B0604020202020204" pitchFamily="34" charset="0"/>
                <a:cs typeface="Calibri (Body)"/>
              </a:rPr>
              <a:t>1. Empathize</a:t>
            </a:r>
          </a:p>
          <a:p>
            <a:pPr marL="457200" marR="0" indent="-457200">
              <a:lnSpc>
                <a:spcPct val="120000"/>
              </a:lnSpc>
              <a:spcBef>
                <a:spcPts val="0"/>
              </a:spcBef>
              <a:buClr>
                <a:srgbClr val="C00000"/>
              </a:buClr>
              <a:buFont typeface="Wingdings" pitchFamily="2" charset="2"/>
              <a:buChar char="ü"/>
            </a:pPr>
            <a:r>
              <a:rPr lang="en-US" sz="2800" dirty="0">
                <a:solidFill>
                  <a:srgbClr val="000000"/>
                </a:solidFill>
                <a:effectLst/>
                <a:latin typeface="Aptos Display" panose="020B0004020202020204" pitchFamily="34" charset="0"/>
                <a:ea typeface="Arial" panose="020B0604020202020204" pitchFamily="34" charset="0"/>
                <a:cs typeface="Calibri (Body)"/>
              </a:rPr>
              <a:t>How would you describe the life situations of your target audience? </a:t>
            </a:r>
          </a:p>
          <a:p>
            <a:pPr marL="457200" marR="0" indent="-457200">
              <a:lnSpc>
                <a:spcPct val="120000"/>
              </a:lnSpc>
              <a:spcBef>
                <a:spcPts val="0"/>
              </a:spcBef>
              <a:buClr>
                <a:srgbClr val="C00000"/>
              </a:buClr>
              <a:buFont typeface="Wingdings" pitchFamily="2" charset="2"/>
              <a:buChar char="ü"/>
            </a:pPr>
            <a:r>
              <a:rPr lang="en-US" sz="2800" dirty="0">
                <a:solidFill>
                  <a:srgbClr val="000000"/>
                </a:solidFill>
                <a:effectLst/>
                <a:latin typeface="Aptos Display" panose="020B0004020202020204" pitchFamily="34" charset="0"/>
                <a:ea typeface="Arial" panose="020B0604020202020204" pitchFamily="34" charset="0"/>
                <a:cs typeface="Calibri (Body)"/>
              </a:rPr>
              <a:t>What are the life tasks specific to their stage of life? </a:t>
            </a:r>
          </a:p>
          <a:p>
            <a:pPr marL="457200" marR="0" indent="-457200">
              <a:lnSpc>
                <a:spcPct val="120000"/>
              </a:lnSpc>
              <a:spcBef>
                <a:spcPts val="0"/>
              </a:spcBef>
              <a:buClr>
                <a:srgbClr val="C00000"/>
              </a:buClr>
              <a:buFont typeface="Wingdings" pitchFamily="2" charset="2"/>
              <a:buChar char="ü"/>
            </a:pPr>
            <a:r>
              <a:rPr lang="en-US" sz="2800" dirty="0">
                <a:solidFill>
                  <a:srgbClr val="000000"/>
                </a:solidFill>
                <a:effectLst/>
                <a:latin typeface="Aptos Display" panose="020B0004020202020204" pitchFamily="34" charset="0"/>
                <a:ea typeface="Arial" panose="020B0604020202020204" pitchFamily="34" charset="0"/>
                <a:cs typeface="Calibri (Body)"/>
              </a:rPr>
              <a:t>What are the religious and spiritual characteristics of your target audience? </a:t>
            </a:r>
            <a:endParaRPr lang="en-US" sz="2800" dirty="0">
              <a:effectLst/>
              <a:latin typeface="Aptos Display" panose="020B0004020202020204" pitchFamily="34" charset="0"/>
              <a:ea typeface="Arial" panose="020B0604020202020204" pitchFamily="34" charset="0"/>
              <a:cs typeface="Calibri (Body)"/>
            </a:endParaRPr>
          </a:p>
        </p:txBody>
      </p:sp>
      <p:sp>
        <p:nvSpPr>
          <p:cNvPr id="2" name="Title 1">
            <a:extLst>
              <a:ext uri="{FF2B5EF4-FFF2-40B4-BE49-F238E27FC236}">
                <a16:creationId xmlns:a16="http://schemas.microsoft.com/office/drawing/2014/main" id="{0A4F0A76-24C1-B64A-5FFB-8D53131233A6}"/>
              </a:ext>
            </a:extLst>
          </p:cNvPr>
          <p:cNvSpPr>
            <a:spLocks noGrp="1"/>
          </p:cNvSpPr>
          <p:nvPr>
            <p:ph type="title"/>
          </p:nvPr>
        </p:nvSpPr>
        <p:spPr>
          <a:xfrm>
            <a:off x="612742" y="690394"/>
            <a:ext cx="7918516" cy="942680"/>
          </a:xfrm>
        </p:spPr>
        <p:txBody>
          <a:bodyPr/>
          <a:lstStyle/>
          <a:p>
            <a:pPr algn="ctr"/>
            <a:r>
              <a:rPr lang="en-US" sz="3200" dirty="0"/>
              <a:t>Designing Catechesis</a:t>
            </a:r>
          </a:p>
        </p:txBody>
      </p:sp>
    </p:spTree>
    <p:extLst>
      <p:ext uri="{BB962C8B-B14F-4D97-AF65-F5344CB8AC3E}">
        <p14:creationId xmlns:p14="http://schemas.microsoft.com/office/powerpoint/2010/main" val="2729023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6A9600-3F96-24DA-B87C-899DA18281B4}"/>
              </a:ext>
            </a:extLst>
          </p:cNvPr>
          <p:cNvPicPr>
            <a:picLocks noChangeAspect="1"/>
          </p:cNvPicPr>
          <p:nvPr/>
        </p:nvPicPr>
        <p:blipFill rotWithShape="1">
          <a:blip r:embed="rId2"/>
          <a:srcRect l="11033" t="8248" r="11168" b="7683"/>
          <a:stretch/>
        </p:blipFill>
        <p:spPr>
          <a:xfrm>
            <a:off x="224726" y="107636"/>
            <a:ext cx="5036949" cy="6642727"/>
          </a:xfrm>
          <a:prstGeom prst="rect">
            <a:avLst/>
          </a:prstGeom>
        </p:spPr>
      </p:pic>
      <p:sp>
        <p:nvSpPr>
          <p:cNvPr id="4" name="Title 3">
            <a:extLst>
              <a:ext uri="{FF2B5EF4-FFF2-40B4-BE49-F238E27FC236}">
                <a16:creationId xmlns:a16="http://schemas.microsoft.com/office/drawing/2014/main" id="{1239245C-2DA4-13A1-88D8-1623B0ACB314}"/>
              </a:ext>
            </a:extLst>
          </p:cNvPr>
          <p:cNvSpPr>
            <a:spLocks noGrp="1"/>
          </p:cNvSpPr>
          <p:nvPr>
            <p:ph type="title"/>
          </p:nvPr>
        </p:nvSpPr>
        <p:spPr>
          <a:xfrm>
            <a:off x="5331417" y="107636"/>
            <a:ext cx="3727341" cy="961747"/>
          </a:xfrm>
        </p:spPr>
        <p:txBody>
          <a:bodyPr>
            <a:normAutofit/>
          </a:bodyPr>
          <a:lstStyle/>
          <a:p>
            <a:pPr algn="ctr"/>
            <a:r>
              <a:rPr lang="en-US" sz="2800" dirty="0"/>
              <a:t>Your Target Audience</a:t>
            </a:r>
          </a:p>
        </p:txBody>
      </p:sp>
      <p:sp>
        <p:nvSpPr>
          <p:cNvPr id="5" name="Content Placeholder 4">
            <a:extLst>
              <a:ext uri="{FF2B5EF4-FFF2-40B4-BE49-F238E27FC236}">
                <a16:creationId xmlns:a16="http://schemas.microsoft.com/office/drawing/2014/main" id="{5169AB8F-B374-5900-53C7-B0695D218A97}"/>
              </a:ext>
            </a:extLst>
          </p:cNvPr>
          <p:cNvSpPr>
            <a:spLocks noGrp="1"/>
          </p:cNvSpPr>
          <p:nvPr>
            <p:ph idx="1"/>
          </p:nvPr>
        </p:nvSpPr>
        <p:spPr>
          <a:xfrm>
            <a:off x="5401159" y="1069383"/>
            <a:ext cx="3518115" cy="5680980"/>
          </a:xfrm>
        </p:spPr>
        <p:txBody>
          <a:bodyPr/>
          <a:lstStyle/>
          <a:p>
            <a:pPr marL="320040" indent="-320040">
              <a:lnSpc>
                <a:spcPct val="100000"/>
              </a:lnSpc>
              <a:spcBef>
                <a:spcPts val="0"/>
              </a:spcBef>
              <a:buClr>
                <a:srgbClr val="C00000"/>
              </a:buClr>
              <a:buFont typeface="System Font Regular"/>
              <a:buChar char="✓"/>
            </a:pPr>
            <a:r>
              <a:rPr lang="en-US" dirty="0"/>
              <a:t>What are they </a:t>
            </a:r>
            <a:r>
              <a:rPr lang="en-US" b="1" dirty="0"/>
              <a:t>saying</a:t>
            </a:r>
            <a:r>
              <a:rPr lang="en-US" dirty="0"/>
              <a:t>: about their lives, faith, spirituality, etc.? </a:t>
            </a:r>
          </a:p>
          <a:p>
            <a:pPr marL="320040" indent="-320040">
              <a:lnSpc>
                <a:spcPct val="100000"/>
              </a:lnSpc>
              <a:spcBef>
                <a:spcPts val="0"/>
              </a:spcBef>
              <a:buClr>
                <a:srgbClr val="C00000"/>
              </a:buClr>
              <a:buFont typeface="System Font Regular"/>
              <a:buChar char="✓"/>
            </a:pPr>
            <a:r>
              <a:rPr lang="en-US" dirty="0"/>
              <a:t>What are they </a:t>
            </a:r>
            <a:r>
              <a:rPr lang="en-US" b="1" dirty="0"/>
              <a:t>doing </a:t>
            </a:r>
            <a:r>
              <a:rPr lang="en-US" dirty="0"/>
              <a:t>or how are they </a:t>
            </a:r>
            <a:r>
              <a:rPr lang="en-US" b="1" dirty="0"/>
              <a:t>living</a:t>
            </a:r>
            <a:r>
              <a:rPr lang="en-US" dirty="0"/>
              <a:t>:  their actions and behaviors?</a:t>
            </a:r>
          </a:p>
          <a:p>
            <a:pPr marL="320040" indent="-320040">
              <a:lnSpc>
                <a:spcPct val="100000"/>
              </a:lnSpc>
              <a:spcBef>
                <a:spcPts val="0"/>
              </a:spcBef>
              <a:buClr>
                <a:srgbClr val="C00000"/>
              </a:buClr>
              <a:buFont typeface="System Font Regular"/>
              <a:buChar char="✓"/>
            </a:pPr>
            <a:r>
              <a:rPr lang="en-US" dirty="0"/>
              <a:t>What are they </a:t>
            </a:r>
            <a:r>
              <a:rPr lang="en-US" b="1" dirty="0"/>
              <a:t>thinking</a:t>
            </a:r>
            <a:r>
              <a:rPr lang="en-US" dirty="0"/>
              <a:t>: their convictions, beliefs?</a:t>
            </a:r>
          </a:p>
          <a:p>
            <a:pPr marL="320040" indent="-320040">
              <a:lnSpc>
                <a:spcPct val="100000"/>
              </a:lnSpc>
              <a:spcBef>
                <a:spcPts val="0"/>
              </a:spcBef>
              <a:buClr>
                <a:srgbClr val="C00000"/>
              </a:buClr>
              <a:buFont typeface="System Font Regular"/>
              <a:buChar char="✓"/>
            </a:pPr>
            <a:r>
              <a:rPr lang="en-US" dirty="0"/>
              <a:t>What are they </a:t>
            </a:r>
            <a:r>
              <a:rPr lang="en-US" b="1" dirty="0"/>
              <a:t>feeling?</a:t>
            </a:r>
          </a:p>
          <a:p>
            <a:pPr marL="320040" indent="-320040">
              <a:lnSpc>
                <a:spcPct val="100000"/>
              </a:lnSpc>
              <a:spcBef>
                <a:spcPts val="0"/>
              </a:spcBef>
              <a:buClr>
                <a:srgbClr val="C00000"/>
              </a:buClr>
              <a:buFont typeface="System Font Regular"/>
              <a:buChar char="✓"/>
            </a:pPr>
            <a:endParaRPr lang="en-US" b="1" dirty="0"/>
          </a:p>
          <a:p>
            <a:pPr marL="0" indent="0">
              <a:lnSpc>
                <a:spcPct val="100000"/>
              </a:lnSpc>
              <a:spcBef>
                <a:spcPts val="0"/>
              </a:spcBef>
              <a:buClr>
                <a:srgbClr val="C00000"/>
              </a:buClr>
              <a:buNone/>
            </a:pPr>
            <a:r>
              <a:rPr lang="en-US" b="1" dirty="0"/>
              <a:t>Identify the needs that surfaced. </a:t>
            </a:r>
          </a:p>
          <a:p>
            <a:pPr marL="0" indent="0">
              <a:lnSpc>
                <a:spcPct val="100000"/>
              </a:lnSpc>
              <a:spcBef>
                <a:spcPts val="0"/>
              </a:spcBef>
              <a:buClr>
                <a:srgbClr val="C00000"/>
              </a:buClr>
              <a:buNone/>
            </a:pPr>
            <a:endParaRPr lang="en-US" b="1" dirty="0"/>
          </a:p>
          <a:p>
            <a:pPr marL="0" indent="0">
              <a:lnSpc>
                <a:spcPct val="100000"/>
              </a:lnSpc>
              <a:spcBef>
                <a:spcPts val="0"/>
              </a:spcBef>
              <a:buClr>
                <a:srgbClr val="C00000"/>
              </a:buClr>
              <a:buNone/>
            </a:pPr>
            <a:r>
              <a:rPr lang="en-US" b="1" dirty="0"/>
              <a:t>Identify insights that emerged. </a:t>
            </a:r>
          </a:p>
        </p:txBody>
      </p:sp>
    </p:spTree>
    <p:extLst>
      <p:ext uri="{BB962C8B-B14F-4D97-AF65-F5344CB8AC3E}">
        <p14:creationId xmlns:p14="http://schemas.microsoft.com/office/powerpoint/2010/main" val="77031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829160" y="1728061"/>
            <a:ext cx="7377194" cy="4091553"/>
          </a:xfrm>
        </p:spPr>
        <p:txBody>
          <a:bodyPr>
            <a:normAutofit/>
          </a:bodyPr>
          <a:lstStyle/>
          <a:p>
            <a:pPr marR="0" lvl="0">
              <a:lnSpc>
                <a:spcPct val="120000"/>
              </a:lnSpc>
              <a:spcBef>
                <a:spcPts val="0"/>
              </a:spcBef>
              <a:buClr>
                <a:srgbClr val="C00000"/>
              </a:buClr>
            </a:pPr>
            <a:r>
              <a:rPr lang="en-US" sz="2800" b="1" dirty="0">
                <a:solidFill>
                  <a:srgbClr val="C00000"/>
                </a:solidFill>
                <a:latin typeface="Aptos Display" panose="020B0004020202020204" pitchFamily="34" charset="0"/>
              </a:rPr>
              <a:t>2. Define the Challenge – from the perspective of the target audience</a:t>
            </a:r>
          </a:p>
          <a:p>
            <a:pPr marL="457200" marR="0" lvl="0" indent="-457200">
              <a:lnSpc>
                <a:spcPct val="120000"/>
              </a:lnSpc>
              <a:spcBef>
                <a:spcPts val="0"/>
              </a:spcBef>
              <a:buClr>
                <a:srgbClr val="C00000"/>
              </a:buClr>
              <a:buFont typeface="Wingdings" pitchFamily="2" charset="2"/>
              <a:buChar char="ü"/>
            </a:pPr>
            <a:r>
              <a:rPr lang="en-US" sz="2800" dirty="0">
                <a:latin typeface="Aptos Display" panose="020B0004020202020204" pitchFamily="34" charset="0"/>
              </a:rPr>
              <a:t>What is the design challenge you want to address in developing catechesis with your target audience?</a:t>
            </a:r>
          </a:p>
        </p:txBody>
      </p:sp>
      <p:sp>
        <p:nvSpPr>
          <p:cNvPr id="2" name="Title 1">
            <a:extLst>
              <a:ext uri="{FF2B5EF4-FFF2-40B4-BE49-F238E27FC236}">
                <a16:creationId xmlns:a16="http://schemas.microsoft.com/office/drawing/2014/main" id="{0A4F0A76-24C1-B64A-5FFB-8D53131233A6}"/>
              </a:ext>
            </a:extLst>
          </p:cNvPr>
          <p:cNvSpPr>
            <a:spLocks noGrp="1"/>
          </p:cNvSpPr>
          <p:nvPr>
            <p:ph type="title"/>
          </p:nvPr>
        </p:nvSpPr>
        <p:spPr>
          <a:xfrm>
            <a:off x="612742" y="690394"/>
            <a:ext cx="7918516" cy="942680"/>
          </a:xfrm>
        </p:spPr>
        <p:txBody>
          <a:bodyPr/>
          <a:lstStyle/>
          <a:p>
            <a:pPr algn="ctr"/>
            <a:r>
              <a:rPr lang="en-US" sz="3200" dirty="0"/>
              <a:t>Designing Catechesis</a:t>
            </a:r>
          </a:p>
        </p:txBody>
      </p:sp>
    </p:spTree>
    <p:extLst>
      <p:ext uri="{BB962C8B-B14F-4D97-AF65-F5344CB8AC3E}">
        <p14:creationId xmlns:p14="http://schemas.microsoft.com/office/powerpoint/2010/main" val="2665752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52D0-847D-4FFD-8E16-8749F61E126C}"/>
              </a:ext>
            </a:extLst>
          </p:cNvPr>
          <p:cNvSpPr>
            <a:spLocks noGrp="1"/>
          </p:cNvSpPr>
          <p:nvPr>
            <p:ph type="title"/>
          </p:nvPr>
        </p:nvSpPr>
        <p:spPr>
          <a:xfrm>
            <a:off x="857250" y="990599"/>
            <a:ext cx="7612982" cy="950496"/>
          </a:xfrm>
        </p:spPr>
        <p:txBody>
          <a:bodyPr/>
          <a:lstStyle/>
          <a:p>
            <a:pPr algn="ctr"/>
            <a:r>
              <a:rPr lang="en-US" dirty="0"/>
              <a:t>Design Challenges</a:t>
            </a:r>
          </a:p>
        </p:txBody>
      </p:sp>
      <p:sp>
        <p:nvSpPr>
          <p:cNvPr id="3" name="Content Placeholder 2">
            <a:extLst>
              <a:ext uri="{FF2B5EF4-FFF2-40B4-BE49-F238E27FC236}">
                <a16:creationId xmlns:a16="http://schemas.microsoft.com/office/drawing/2014/main" id="{3A93E3BD-D5DA-A866-03F6-A25AA2270F0E}"/>
              </a:ext>
            </a:extLst>
          </p:cNvPr>
          <p:cNvSpPr>
            <a:spLocks noGrp="1"/>
          </p:cNvSpPr>
          <p:nvPr>
            <p:ph idx="1"/>
          </p:nvPr>
        </p:nvSpPr>
        <p:spPr>
          <a:xfrm>
            <a:off x="857250" y="1852863"/>
            <a:ext cx="7492666" cy="4014537"/>
          </a:xfrm>
        </p:spPr>
        <p:txBody>
          <a:bodyPr>
            <a:normAutofit fontScale="85000" lnSpcReduction="20000"/>
          </a:bodyPr>
          <a:lstStyle/>
          <a:p>
            <a:pPr marL="457200" marR="0" indent="-457200">
              <a:spcBef>
                <a:spcPts val="0"/>
              </a:spcBef>
              <a:spcAft>
                <a:spcPts val="0"/>
              </a:spcAft>
              <a:buClr>
                <a:srgbClr val="C00000"/>
              </a:buClr>
              <a:buFont typeface="+mj-lt"/>
              <a:buAutoNum type="arabicPeriod"/>
            </a:pPr>
            <a:r>
              <a:rPr lang="en-US" sz="2400" dirty="0">
                <a:ea typeface="Arial" panose="020B0604020202020204" pitchFamily="34" charset="0"/>
                <a:cs typeface="Calibri (Body)"/>
              </a:rPr>
              <a:t>How can we address the diversity of people’s faith and religious/spiritual practice today (parents, teens, adults)? </a:t>
            </a:r>
          </a:p>
          <a:p>
            <a:pPr marL="857250" lvl="1" indent="-342900">
              <a:spcBef>
                <a:spcPts val="0"/>
              </a:spcBef>
              <a:buClr>
                <a:srgbClr val="C00000"/>
              </a:buClr>
              <a:buFont typeface="Wingdings" pitchFamily="2" charset="2"/>
              <a:buChar char="ü"/>
            </a:pPr>
            <a:r>
              <a:rPr lang="en-US" sz="2100" dirty="0">
                <a:effectLst/>
                <a:latin typeface="Aptos" panose="020B0004020202020204" pitchFamily="34" charset="0"/>
                <a:ea typeface="Arial" panose="020B0604020202020204" pitchFamily="34" charset="0"/>
                <a:cs typeface="Calibri (Body)"/>
              </a:rPr>
              <a:t>Vibrant faith and active engagement</a:t>
            </a:r>
          </a:p>
          <a:p>
            <a:pPr marL="857250" lvl="1" indent="-342900">
              <a:spcBef>
                <a:spcPts val="0"/>
              </a:spcBef>
              <a:buClr>
                <a:srgbClr val="C00000"/>
              </a:buClr>
              <a:buFont typeface="Wingdings" pitchFamily="2" charset="2"/>
              <a:buChar char="ü"/>
            </a:pPr>
            <a:r>
              <a:rPr lang="en-US" sz="2100" dirty="0">
                <a:effectLst/>
                <a:latin typeface="Aptos" panose="020B0004020202020204" pitchFamily="34" charset="0"/>
                <a:ea typeface="Arial" panose="020B0604020202020204" pitchFamily="34" charset="0"/>
                <a:cs typeface="Calibri (Body)"/>
              </a:rPr>
              <a:t>Occasional engagement and faith is less central to life</a:t>
            </a:r>
          </a:p>
          <a:p>
            <a:pPr marL="857250" lvl="1" indent="-342900">
              <a:spcBef>
                <a:spcPts val="0"/>
              </a:spcBef>
              <a:buClr>
                <a:srgbClr val="C00000"/>
              </a:buClr>
              <a:buFont typeface="Wingdings" pitchFamily="2" charset="2"/>
              <a:buChar char="ü"/>
            </a:pPr>
            <a:r>
              <a:rPr lang="en-US" sz="2100" dirty="0">
                <a:ea typeface="Arial" panose="020B0604020202020204" pitchFamily="34" charset="0"/>
                <a:cs typeface="Calibri (Body)"/>
              </a:rPr>
              <a:t>Spiritual, but not engaged with a faith community</a:t>
            </a:r>
          </a:p>
          <a:p>
            <a:pPr marL="857250" lvl="1" indent="-342900">
              <a:spcBef>
                <a:spcPts val="0"/>
              </a:spcBef>
              <a:buClr>
                <a:srgbClr val="C00000"/>
              </a:buClr>
              <a:buFont typeface="Wingdings" pitchFamily="2" charset="2"/>
              <a:buChar char="ü"/>
            </a:pPr>
            <a:r>
              <a:rPr lang="en-US" sz="2100" dirty="0">
                <a:effectLst/>
                <a:latin typeface="Aptos" panose="020B0004020202020204" pitchFamily="34" charset="0"/>
                <a:ea typeface="Arial" panose="020B0604020202020204" pitchFamily="34" charset="0"/>
                <a:cs typeface="Calibri (Body)"/>
              </a:rPr>
              <a:t>Unaffiliated, uninvolved, religion not important</a:t>
            </a:r>
          </a:p>
          <a:p>
            <a:pPr marL="457200" indent="-457200">
              <a:spcBef>
                <a:spcPts val="0"/>
              </a:spcBef>
              <a:buClr>
                <a:srgbClr val="C00000"/>
              </a:buClr>
              <a:buFont typeface="+mj-lt"/>
              <a:buAutoNum type="arabicPeriod"/>
            </a:pPr>
            <a:r>
              <a:rPr lang="en-US" sz="2400" dirty="0">
                <a:ea typeface="Arial" panose="020B0604020202020204" pitchFamily="34" charset="0"/>
                <a:cs typeface="Calibri (Body)"/>
              </a:rPr>
              <a:t>How can we equip parents to become faith formers of their young children from Baptism to 5 years old?</a:t>
            </a:r>
          </a:p>
          <a:p>
            <a:pPr marL="457200" indent="-457200">
              <a:spcBef>
                <a:spcPts val="0"/>
              </a:spcBef>
              <a:buClr>
                <a:srgbClr val="C00000"/>
              </a:buClr>
              <a:buFont typeface="+mj-lt"/>
              <a:buAutoNum type="arabicPeriod"/>
            </a:pPr>
            <a:r>
              <a:rPr lang="en-US" sz="2400" dirty="0">
                <a:ea typeface="Arial" panose="020B0604020202020204" pitchFamily="34" charset="0"/>
                <a:cs typeface="Calibri (Body)"/>
              </a:rPr>
              <a:t>How can we involve younger generations in learning experiences that engage them (head, hearts, hands) and are designed around how they learn best today? </a:t>
            </a:r>
          </a:p>
          <a:p>
            <a:pPr marL="457200" indent="-457200">
              <a:spcBef>
                <a:spcPts val="0"/>
              </a:spcBef>
              <a:buClr>
                <a:srgbClr val="C00000"/>
              </a:buClr>
              <a:buFont typeface="+mj-lt"/>
              <a:buAutoNum type="arabicPeriod"/>
            </a:pPr>
            <a:r>
              <a:rPr lang="en-US" sz="2400" dirty="0">
                <a:ea typeface="Arial" panose="020B0604020202020204" pitchFamily="34" charset="0"/>
                <a:cs typeface="Calibri (Body)"/>
              </a:rPr>
              <a:t>How can we engage adults in faith forming experiences that address their  complex lives, busy schedules, and their diverse religious and spiritual needs?</a:t>
            </a:r>
          </a:p>
          <a:p>
            <a:pPr>
              <a:spcBef>
                <a:spcPts val="0"/>
              </a:spcBef>
            </a:pPr>
            <a:endParaRPr lang="en-US" sz="2400" dirty="0">
              <a:ea typeface="Arial" panose="020B0604020202020204" pitchFamily="34" charset="0"/>
              <a:cs typeface="Calibri (Body)"/>
            </a:endParaRPr>
          </a:p>
          <a:p>
            <a:pPr>
              <a:spcBef>
                <a:spcPts val="0"/>
              </a:spcBef>
            </a:pPr>
            <a:endParaRPr lang="en-US" sz="2000" dirty="0">
              <a:ea typeface="Arial" panose="020B0604020202020204" pitchFamily="34" charset="0"/>
              <a:cs typeface="Calibri (Body)"/>
            </a:endParaRPr>
          </a:p>
        </p:txBody>
      </p:sp>
    </p:spTree>
    <p:extLst>
      <p:ext uri="{BB962C8B-B14F-4D97-AF65-F5344CB8AC3E}">
        <p14:creationId xmlns:p14="http://schemas.microsoft.com/office/powerpoint/2010/main" val="403294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929149" y="1060826"/>
            <a:ext cx="3714750" cy="717141"/>
          </a:xfrm>
        </p:spPr>
        <p:txBody>
          <a:bodyPr/>
          <a:lstStyle/>
          <a:p>
            <a:r>
              <a:rPr lang="en-US" sz="3200" dirty="0"/>
              <a:t>The Program</a:t>
            </a: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1069382" y="1777968"/>
            <a:ext cx="7508929" cy="4042730"/>
          </a:xfrm>
        </p:spPr>
        <p:txBody>
          <a:bodyPr>
            <a:noAutofit/>
          </a:bodyPr>
          <a:lstStyle/>
          <a:p>
            <a:pPr>
              <a:lnSpc>
                <a:spcPct val="100000"/>
              </a:lnSpc>
              <a:spcBef>
                <a:spcPts val="0"/>
              </a:spcBef>
              <a:spcAft>
                <a:spcPts val="600"/>
              </a:spcAft>
            </a:pPr>
            <a:r>
              <a:rPr lang="en-US" sz="2000" b="1" kern="100" dirty="0">
                <a:latin typeface="Aptos Display" panose="020B0004020202020204" pitchFamily="34" charset="0"/>
                <a:ea typeface="Arial" panose="020B0604020202020204" pitchFamily="34" charset="0"/>
                <a:cs typeface="Arial" panose="020B0604020202020204" pitchFamily="34" charset="0"/>
              </a:rPr>
              <a:t>Day One</a:t>
            </a:r>
            <a:endParaRPr lang="en-US" sz="2000" kern="100" dirty="0">
              <a:latin typeface="Aptos Display" panose="020B0004020202020204" pitchFamily="34" charset="0"/>
              <a:ea typeface="Arial" panose="020B0604020202020204" pitchFamily="34" charset="0"/>
              <a:cs typeface="Arial" panose="020B0604020202020204" pitchFamily="34" charset="0"/>
            </a:endParaRPr>
          </a:p>
          <a:p>
            <a:pPr>
              <a:lnSpc>
                <a:spcPct val="100000"/>
              </a:lnSpc>
              <a:spcBef>
                <a:spcPts val="0"/>
              </a:spcBef>
              <a:spcAft>
                <a:spcPts val="600"/>
              </a:spcAft>
            </a:pPr>
            <a:r>
              <a:rPr lang="en-US" sz="2000" kern="100" dirty="0">
                <a:latin typeface="Aptos Display" panose="020B0004020202020204" pitchFamily="34" charset="0"/>
                <a:ea typeface="Arial" panose="020B0604020202020204" pitchFamily="34" charset="0"/>
                <a:cs typeface="Arial" panose="020B0604020202020204" pitchFamily="34" charset="0"/>
              </a:rPr>
              <a:t>1:00 pm	</a:t>
            </a:r>
            <a:r>
              <a:rPr lang="en-US" sz="2000" b="1" kern="100" dirty="0">
                <a:latin typeface="Aptos Display" panose="020B0004020202020204" pitchFamily="34" charset="0"/>
                <a:ea typeface="Arial" panose="020B0604020202020204" pitchFamily="34" charset="0"/>
                <a:cs typeface="Arial" panose="020B0604020202020204" pitchFamily="34" charset="0"/>
              </a:rPr>
              <a:t>Opening Activity: Our Calling and Vocation</a:t>
            </a:r>
            <a:endParaRPr lang="en-US" sz="2000" kern="100" dirty="0">
              <a:latin typeface="Aptos Display" panose="020B0004020202020204" pitchFamily="34" charset="0"/>
              <a:ea typeface="Arial" panose="020B0604020202020204" pitchFamily="34" charset="0"/>
              <a:cs typeface="Arial" panose="020B0604020202020204" pitchFamily="34" charset="0"/>
            </a:endParaRPr>
          </a:p>
          <a:p>
            <a:pPr>
              <a:lnSpc>
                <a:spcPct val="100000"/>
              </a:lnSpc>
              <a:spcBef>
                <a:spcPts val="0"/>
              </a:spcBef>
              <a:spcAft>
                <a:spcPts val="600"/>
              </a:spcAft>
            </a:pPr>
            <a:r>
              <a:rPr lang="en-US" sz="2000" kern="100" dirty="0">
                <a:latin typeface="Aptos Display" panose="020B0004020202020204" pitchFamily="34" charset="0"/>
                <a:ea typeface="Arial" panose="020B0604020202020204" pitchFamily="34" charset="0"/>
                <a:cs typeface="Arial" panose="020B0604020202020204" pitchFamily="34" charset="0"/>
              </a:rPr>
              <a:t>2:30 pm	</a:t>
            </a:r>
            <a:r>
              <a:rPr lang="en-US" sz="2000" b="1" kern="100" dirty="0">
                <a:latin typeface="Aptos Display" panose="020B0004020202020204" pitchFamily="34" charset="0"/>
                <a:ea typeface="Arial" panose="020B0604020202020204" pitchFamily="34" charset="0"/>
                <a:cs typeface="Arial" panose="020B0604020202020204" pitchFamily="34" charset="0"/>
              </a:rPr>
              <a:t>Session 1. Exploring the Vision &amp; Practices in the </a:t>
            </a:r>
          </a:p>
          <a:p>
            <a:pPr>
              <a:lnSpc>
                <a:spcPct val="100000"/>
              </a:lnSpc>
              <a:spcBef>
                <a:spcPts val="0"/>
              </a:spcBef>
              <a:spcAft>
                <a:spcPts val="600"/>
              </a:spcAft>
            </a:pPr>
            <a:r>
              <a:rPr lang="en-US" sz="2000" b="1" i="1" kern="100" dirty="0">
                <a:latin typeface="Aptos Display" panose="020B0004020202020204" pitchFamily="34" charset="0"/>
                <a:ea typeface="Arial" panose="020B0604020202020204" pitchFamily="34" charset="0"/>
                <a:cs typeface="Arial" panose="020B0604020202020204" pitchFamily="34" charset="0"/>
              </a:rPr>
              <a:t>			Directory for Catechesis</a:t>
            </a:r>
          </a:p>
          <a:p>
            <a:pPr>
              <a:lnSpc>
                <a:spcPct val="100000"/>
              </a:lnSpc>
              <a:spcBef>
                <a:spcPts val="0"/>
              </a:spcBef>
              <a:spcAft>
                <a:spcPts val="600"/>
              </a:spcAft>
            </a:pPr>
            <a:r>
              <a:rPr lang="en-US" sz="2000" b="1" kern="100" dirty="0">
                <a:latin typeface="Aptos Display" panose="020B0004020202020204" pitchFamily="34" charset="0"/>
                <a:ea typeface="Arial" panose="020B0604020202020204" pitchFamily="34" charset="0"/>
                <a:cs typeface="Arial" panose="020B0604020202020204" pitchFamily="34" charset="0"/>
              </a:rPr>
              <a:t>		Session 2. Identifying the Challenges We Face</a:t>
            </a:r>
          </a:p>
          <a:p>
            <a:pPr marL="1371600" lvl="4" indent="0">
              <a:lnSpc>
                <a:spcPct val="100000"/>
              </a:lnSpc>
              <a:spcBef>
                <a:spcPts val="0"/>
              </a:spcBef>
              <a:spcAft>
                <a:spcPts val="600"/>
              </a:spcAft>
              <a:buNone/>
            </a:pPr>
            <a:r>
              <a:rPr lang="en-US" sz="2000" b="1" kern="100" dirty="0">
                <a:latin typeface="Aptos Display" panose="020B0004020202020204" pitchFamily="34" charset="0"/>
                <a:ea typeface="Arial" panose="020B0604020202020204" pitchFamily="34" charset="0"/>
                <a:cs typeface="Arial" panose="020B0604020202020204" pitchFamily="34" charset="0"/>
              </a:rPr>
              <a:t>Session 3. Designing Catechesis for Families &amp; All Ages </a:t>
            </a:r>
            <a:endParaRPr lang="en-US" sz="1550" kern="100" dirty="0">
              <a:latin typeface="Aptos Display" panose="020B0004020202020204" pitchFamily="34" charset="0"/>
              <a:ea typeface="Arial" panose="020B0604020202020204" pitchFamily="34" charset="0"/>
              <a:cs typeface="Arial" panose="020B0604020202020204" pitchFamily="34" charset="0"/>
            </a:endParaRPr>
          </a:p>
          <a:p>
            <a:pPr>
              <a:lnSpc>
                <a:spcPct val="100000"/>
              </a:lnSpc>
              <a:spcBef>
                <a:spcPts val="0"/>
              </a:spcBef>
              <a:spcAft>
                <a:spcPts val="600"/>
              </a:spcAft>
            </a:pPr>
            <a:r>
              <a:rPr lang="en-US" sz="2000" kern="100" dirty="0">
                <a:latin typeface="Aptos Display" panose="020B0004020202020204" pitchFamily="34" charset="0"/>
                <a:ea typeface="Arial" panose="020B0604020202020204" pitchFamily="34" charset="0"/>
                <a:cs typeface="Arial" panose="020B0604020202020204" pitchFamily="34" charset="0"/>
              </a:rPr>
              <a:t>5:15pm	Break for Dinner</a:t>
            </a:r>
          </a:p>
          <a:p>
            <a:pPr>
              <a:lnSpc>
                <a:spcPct val="100000"/>
              </a:lnSpc>
              <a:spcBef>
                <a:spcPts val="0"/>
              </a:spcBef>
              <a:spcAft>
                <a:spcPts val="600"/>
              </a:spcAft>
            </a:pPr>
            <a:r>
              <a:rPr lang="en-US" sz="2000" kern="100" dirty="0">
                <a:latin typeface="Aptos Display" panose="020B0004020202020204" pitchFamily="34" charset="0"/>
                <a:ea typeface="Arial" panose="020B0604020202020204" pitchFamily="34" charset="0"/>
                <a:cs typeface="Arial" panose="020B0604020202020204" pitchFamily="34" charset="0"/>
              </a:rPr>
              <a:t>6:30 pm</a:t>
            </a:r>
            <a:r>
              <a:rPr lang="en-US" sz="2000" b="1" kern="100" dirty="0">
                <a:latin typeface="Aptos Display" panose="020B0004020202020204" pitchFamily="34" charset="0"/>
                <a:ea typeface="Arial" panose="020B0604020202020204" pitchFamily="34" charset="0"/>
                <a:cs typeface="Arial" panose="020B0604020202020204" pitchFamily="34" charset="0"/>
              </a:rPr>
              <a:t>	Session  3. Designing Catechesis </a:t>
            </a:r>
            <a:r>
              <a:rPr lang="en-US" sz="2000" kern="100" dirty="0">
                <a:latin typeface="Aptos Display" panose="020B0004020202020204" pitchFamily="34" charset="0"/>
                <a:ea typeface="Arial" panose="020B0604020202020204" pitchFamily="34" charset="0"/>
                <a:cs typeface="Arial" panose="020B0604020202020204" pitchFamily="34" charset="0"/>
              </a:rPr>
              <a:t>(continued)</a:t>
            </a:r>
            <a:endParaRPr lang="en-US" sz="1550" kern="100" dirty="0">
              <a:latin typeface="Aptos Display" panose="020B0004020202020204" pitchFamily="34" charset="0"/>
              <a:ea typeface="Arial" panose="020B0604020202020204" pitchFamily="34" charset="0"/>
              <a:cs typeface="Arial" panose="020B0604020202020204" pitchFamily="34" charset="0"/>
            </a:endParaRPr>
          </a:p>
          <a:p>
            <a:pPr>
              <a:lnSpc>
                <a:spcPct val="100000"/>
              </a:lnSpc>
              <a:spcBef>
                <a:spcPts val="0"/>
              </a:spcBef>
              <a:spcAft>
                <a:spcPts val="600"/>
              </a:spcAft>
            </a:pPr>
            <a:r>
              <a:rPr lang="en-US" sz="2000" kern="100" dirty="0">
                <a:latin typeface="Aptos Display" panose="020B0004020202020204" pitchFamily="34" charset="0"/>
                <a:ea typeface="Arial" panose="020B0604020202020204" pitchFamily="34" charset="0"/>
                <a:cs typeface="Arial" panose="020B0604020202020204" pitchFamily="34" charset="0"/>
              </a:rPr>
              <a:t>8:30 pm	Close </a:t>
            </a:r>
          </a:p>
        </p:txBody>
      </p:sp>
      <p:pic>
        <p:nvPicPr>
          <p:cNvPr id="12" name="Picture 11" descr="A close up of a logo&#10;&#10;Description automatically generated">
            <a:extLst>
              <a:ext uri="{FF2B5EF4-FFF2-40B4-BE49-F238E27FC236}">
                <a16:creationId xmlns:a16="http://schemas.microsoft.com/office/drawing/2014/main" id="{7E20D9A9-8A99-7F1D-AC66-59AD6314E6F1}"/>
              </a:ext>
            </a:extLst>
          </p:cNvPr>
          <p:cNvPicPr>
            <a:picLocks noChangeAspect="1"/>
          </p:cNvPicPr>
          <p:nvPr/>
        </p:nvPicPr>
        <p:blipFill>
          <a:blip r:embed="rId2"/>
          <a:stretch>
            <a:fillRect/>
          </a:stretch>
        </p:blipFill>
        <p:spPr>
          <a:xfrm>
            <a:off x="7143749" y="913208"/>
            <a:ext cx="1260987" cy="472871"/>
          </a:xfrm>
          <a:prstGeom prst="rect">
            <a:avLst/>
          </a:prstGeom>
        </p:spPr>
      </p:pic>
    </p:spTree>
    <p:extLst>
      <p:ext uri="{BB962C8B-B14F-4D97-AF65-F5344CB8AC3E}">
        <p14:creationId xmlns:p14="http://schemas.microsoft.com/office/powerpoint/2010/main" val="1131493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813661" y="1633074"/>
            <a:ext cx="7454685" cy="4318275"/>
          </a:xfrm>
        </p:spPr>
        <p:txBody>
          <a:bodyPr>
            <a:normAutofit/>
          </a:bodyPr>
          <a:lstStyle/>
          <a:p>
            <a:pPr marR="0" lvl="0">
              <a:lnSpc>
                <a:spcPct val="120000"/>
              </a:lnSpc>
              <a:spcBef>
                <a:spcPts val="0"/>
              </a:spcBef>
              <a:buClr>
                <a:srgbClr val="C00000"/>
              </a:buClr>
            </a:pPr>
            <a:r>
              <a:rPr lang="en-US" sz="2800" b="1" dirty="0">
                <a:solidFill>
                  <a:srgbClr val="C00000"/>
                </a:solidFill>
                <a:effectLst/>
                <a:latin typeface="Aptos Display" panose="020B0004020202020204" pitchFamily="34" charset="0"/>
                <a:ea typeface="Arial" panose="020B0604020202020204" pitchFamily="34" charset="0"/>
                <a:cs typeface="Calibri (Body)"/>
              </a:rPr>
              <a:t>3. Connect to the </a:t>
            </a:r>
            <a:r>
              <a:rPr lang="en-US" sz="2800" b="1" i="1" dirty="0">
                <a:solidFill>
                  <a:srgbClr val="C00000"/>
                </a:solidFill>
                <a:effectLst/>
                <a:latin typeface="Aptos Display" panose="020B0004020202020204" pitchFamily="34" charset="0"/>
                <a:ea typeface="Arial" panose="020B0604020202020204" pitchFamily="34" charset="0"/>
                <a:cs typeface="Calibri (Body)"/>
              </a:rPr>
              <a:t>Directory for Catechesis</a:t>
            </a:r>
            <a:endParaRPr lang="en-US" sz="2800" b="1" i="1" dirty="0">
              <a:solidFill>
                <a:srgbClr val="C00000"/>
              </a:solidFill>
              <a:latin typeface="Aptos Display" panose="020B0004020202020204" pitchFamily="34" charset="0"/>
              <a:ea typeface="Arial" panose="020B0604020202020204" pitchFamily="34" charset="0"/>
              <a:cs typeface="Calibri (Body)"/>
            </a:endParaRPr>
          </a:p>
          <a:p>
            <a:pPr marL="457200" marR="0" lvl="0" indent="-457200">
              <a:lnSpc>
                <a:spcPct val="120000"/>
              </a:lnSpc>
              <a:spcBef>
                <a:spcPts val="0"/>
              </a:spcBef>
              <a:buClr>
                <a:srgbClr val="C00000"/>
              </a:buClr>
              <a:buFont typeface="Wingdings" pitchFamily="2" charset="2"/>
              <a:buChar char="ü"/>
            </a:pPr>
            <a:r>
              <a:rPr lang="en-US" sz="2800" b="1" dirty="0">
                <a:solidFill>
                  <a:srgbClr val="C00000"/>
                </a:solidFill>
                <a:effectLst/>
                <a:latin typeface="Aptos Display" panose="020B0004020202020204" pitchFamily="34" charset="0"/>
                <a:ea typeface="Arial" panose="020B0604020202020204" pitchFamily="34" charset="0"/>
                <a:cs typeface="Calibri (Body)"/>
              </a:rPr>
              <a:t> </a:t>
            </a:r>
            <a:r>
              <a:rPr lang="en-US" sz="2800" dirty="0">
                <a:solidFill>
                  <a:srgbClr val="000000"/>
                </a:solidFill>
                <a:effectLst/>
                <a:latin typeface="Aptos Display" panose="020B0004020202020204" pitchFamily="34" charset="0"/>
                <a:ea typeface="Arial" panose="020B0604020202020204" pitchFamily="34" charset="0"/>
                <a:cs typeface="Calibri (Body)"/>
              </a:rPr>
              <a:t>What can you draw upon in the </a:t>
            </a:r>
            <a:r>
              <a:rPr lang="en-US" sz="2800" i="1" dirty="0">
                <a:solidFill>
                  <a:srgbClr val="000000"/>
                </a:solidFill>
                <a:effectLst/>
                <a:latin typeface="Aptos Display" panose="020B0004020202020204" pitchFamily="34" charset="0"/>
                <a:ea typeface="Arial" panose="020B0604020202020204" pitchFamily="34" charset="0"/>
                <a:cs typeface="Calibri (Body)"/>
              </a:rPr>
              <a:t>Directory</a:t>
            </a:r>
            <a:r>
              <a:rPr lang="en-US" sz="2800" dirty="0">
                <a:solidFill>
                  <a:srgbClr val="000000"/>
                </a:solidFill>
                <a:effectLst/>
                <a:latin typeface="Aptos Display" panose="020B0004020202020204" pitchFamily="34" charset="0"/>
                <a:ea typeface="Arial" panose="020B0604020202020204" pitchFamily="34" charset="0"/>
                <a:cs typeface="Calibri (Body)"/>
              </a:rPr>
              <a:t> to address your design challenge, especially the vision and practices described in the </a:t>
            </a:r>
            <a:r>
              <a:rPr lang="en-US" sz="2800" i="1" dirty="0">
                <a:solidFill>
                  <a:srgbClr val="000000"/>
                </a:solidFill>
                <a:effectLst/>
                <a:latin typeface="Aptos Display" panose="020B0004020202020204" pitchFamily="34" charset="0"/>
                <a:ea typeface="Arial" panose="020B0604020202020204" pitchFamily="34" charset="0"/>
                <a:cs typeface="Calibri (Body)"/>
              </a:rPr>
              <a:t>Directory</a:t>
            </a:r>
            <a:r>
              <a:rPr lang="en-US" sz="2800" dirty="0">
                <a:solidFill>
                  <a:srgbClr val="000000"/>
                </a:solidFill>
                <a:effectLst/>
                <a:latin typeface="Aptos Display" panose="020B0004020202020204" pitchFamily="34" charset="0"/>
                <a:ea typeface="Arial" panose="020B0604020202020204" pitchFamily="34" charset="0"/>
                <a:cs typeface="Calibri (Body)"/>
              </a:rPr>
              <a:t> for your target audience? </a:t>
            </a:r>
            <a:endParaRPr lang="en-US" sz="2800" dirty="0">
              <a:solidFill>
                <a:srgbClr val="000000"/>
              </a:solidFill>
              <a:latin typeface="Aptos Display" panose="020B0004020202020204" pitchFamily="34" charset="0"/>
              <a:ea typeface="Arial" panose="020B0604020202020204" pitchFamily="34" charset="0"/>
              <a:cs typeface="Calibri (Body)"/>
            </a:endParaRPr>
          </a:p>
          <a:p>
            <a:pPr marL="971550" lvl="1" indent="-457200">
              <a:lnSpc>
                <a:spcPct val="120000"/>
              </a:lnSpc>
              <a:spcBef>
                <a:spcPts val="0"/>
              </a:spcBef>
              <a:buClr>
                <a:srgbClr val="C00000"/>
              </a:buClr>
              <a:buFont typeface="Wingdings" pitchFamily="2" charset="2"/>
              <a:buChar char="Ø"/>
            </a:pPr>
            <a:r>
              <a:rPr lang="en-US" sz="2500" dirty="0">
                <a:solidFill>
                  <a:srgbClr val="000000"/>
                </a:solidFill>
                <a:effectLst/>
                <a:latin typeface="Aptos Display" panose="020B0004020202020204" pitchFamily="34" charset="0"/>
                <a:ea typeface="Arial" panose="020B0604020202020204" pitchFamily="34" charset="0"/>
                <a:cs typeface="Calibri (Body)"/>
              </a:rPr>
              <a:t>See Part 3 in the Manual for the </a:t>
            </a:r>
            <a:r>
              <a:rPr lang="en-US" sz="2500" i="1" dirty="0">
                <a:solidFill>
                  <a:srgbClr val="000000"/>
                </a:solidFill>
                <a:effectLst/>
                <a:latin typeface="Aptos Display" panose="020B0004020202020204" pitchFamily="34" charset="0"/>
                <a:ea typeface="Arial" panose="020B0604020202020204" pitchFamily="34" charset="0"/>
                <a:cs typeface="Calibri (Body)"/>
              </a:rPr>
              <a:t>Directory’s</a:t>
            </a:r>
            <a:r>
              <a:rPr lang="en-US" sz="2500" dirty="0">
                <a:solidFill>
                  <a:srgbClr val="000000"/>
                </a:solidFill>
                <a:effectLst/>
                <a:latin typeface="Aptos Display" panose="020B0004020202020204" pitchFamily="34" charset="0"/>
                <a:ea typeface="Arial" panose="020B0604020202020204" pitchFamily="34" charset="0"/>
                <a:cs typeface="Calibri (Body)"/>
              </a:rPr>
              <a:t> vision. </a:t>
            </a:r>
          </a:p>
          <a:p>
            <a:pPr marL="971550" lvl="1" indent="-457200">
              <a:lnSpc>
                <a:spcPct val="120000"/>
              </a:lnSpc>
              <a:spcBef>
                <a:spcPts val="0"/>
              </a:spcBef>
              <a:buClr>
                <a:srgbClr val="C00000"/>
              </a:buClr>
              <a:buFont typeface="Wingdings" pitchFamily="2" charset="2"/>
              <a:buChar char="Ø"/>
            </a:pPr>
            <a:r>
              <a:rPr lang="en-US" sz="2500" dirty="0">
                <a:latin typeface="Aptos Display" panose="020B0004020202020204" pitchFamily="34" charset="0"/>
              </a:rPr>
              <a:t>Review the ideas  &amp; strategies for your target audience in the Manual.</a:t>
            </a:r>
            <a:endParaRPr lang="en-US" sz="2500" dirty="0">
              <a:solidFill>
                <a:srgbClr val="000000"/>
              </a:solidFill>
              <a:effectLst/>
              <a:latin typeface="Aptos Display" panose="020B0004020202020204" pitchFamily="34" charset="0"/>
              <a:ea typeface="Arial" panose="020B0604020202020204" pitchFamily="34" charset="0"/>
              <a:cs typeface="Calibri (Body)"/>
            </a:endParaRPr>
          </a:p>
        </p:txBody>
      </p:sp>
      <p:sp>
        <p:nvSpPr>
          <p:cNvPr id="2" name="Title 1">
            <a:extLst>
              <a:ext uri="{FF2B5EF4-FFF2-40B4-BE49-F238E27FC236}">
                <a16:creationId xmlns:a16="http://schemas.microsoft.com/office/drawing/2014/main" id="{6EE2B6BE-C085-B88F-47D2-047903DA0E18}"/>
              </a:ext>
            </a:extLst>
          </p:cNvPr>
          <p:cNvSpPr>
            <a:spLocks noGrp="1"/>
          </p:cNvSpPr>
          <p:nvPr>
            <p:ph type="title"/>
          </p:nvPr>
        </p:nvSpPr>
        <p:spPr>
          <a:xfrm>
            <a:off x="612742" y="690394"/>
            <a:ext cx="7918516" cy="942680"/>
          </a:xfrm>
        </p:spPr>
        <p:txBody>
          <a:bodyPr/>
          <a:lstStyle/>
          <a:p>
            <a:pPr algn="ctr"/>
            <a:r>
              <a:rPr lang="en-US" sz="3200" dirty="0"/>
              <a:t>Designing Catechesis</a:t>
            </a:r>
          </a:p>
        </p:txBody>
      </p:sp>
    </p:spTree>
    <p:extLst>
      <p:ext uri="{BB962C8B-B14F-4D97-AF65-F5344CB8AC3E}">
        <p14:creationId xmlns:p14="http://schemas.microsoft.com/office/powerpoint/2010/main" val="1561185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48" y="2281287"/>
            <a:ext cx="5886431" cy="2535810"/>
          </a:xfrm>
        </p:spPr>
        <p:txBody>
          <a:bodyPr>
            <a:normAutofit/>
          </a:bodyPr>
          <a:lstStyle/>
          <a:p>
            <a:pPr marL="457200" indent="-457200">
              <a:lnSpc>
                <a:spcPct val="100000"/>
              </a:lnSpc>
              <a:spcBef>
                <a:spcPts val="0"/>
              </a:spcBef>
              <a:buClr>
                <a:srgbClr val="C00000"/>
              </a:buClr>
              <a:buAutoNum type="arabicPeriod"/>
            </a:pPr>
            <a:r>
              <a:rPr lang="en-US" sz="2400" dirty="0">
                <a:ea typeface="Times New Roman" panose="02020603050405020304" pitchFamily="18" charset="0"/>
                <a:cs typeface="Times New Roman" panose="02020603050405020304" pitchFamily="18" charset="0"/>
              </a:rPr>
              <a:t>Use 12 principles &amp; practices to guide the design of catechesis with families and all ages.</a:t>
            </a:r>
          </a:p>
          <a:p>
            <a:pPr marL="457200" indent="-457200">
              <a:lnSpc>
                <a:spcPct val="100000"/>
              </a:lnSpc>
              <a:spcBef>
                <a:spcPts val="0"/>
              </a:spcBef>
              <a:buClr>
                <a:srgbClr val="C00000"/>
              </a:buClr>
              <a:buAutoNum type="arabicPeriod"/>
            </a:pPr>
            <a:r>
              <a:rPr lang="en-US" sz="2400" dirty="0">
                <a:ea typeface="Times New Roman" panose="02020603050405020304" pitchFamily="18" charset="0"/>
                <a:cs typeface="Times New Roman" panose="02020603050405020304" pitchFamily="18" charset="0"/>
              </a:rPr>
              <a:t>Use the summary &amp; strategies in the Program Manual to design catechesis for a particular target audience.</a:t>
            </a:r>
          </a:p>
          <a:p>
            <a:pPr marL="457200" indent="-457200">
              <a:lnSpc>
                <a:spcPct val="100000"/>
              </a:lnSpc>
              <a:spcBef>
                <a:spcPts val="0"/>
              </a:spcBef>
              <a:buClr>
                <a:srgbClr val="C00000"/>
              </a:buClr>
              <a:buAutoNum type="arabicPeriod"/>
            </a:pPr>
            <a:endParaRPr lang="en-US" sz="2400" dirty="0">
              <a:ea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D074A246-C0A2-CC1B-8923-34CB499C5AA8}"/>
              </a:ext>
            </a:extLst>
          </p:cNvPr>
          <p:cNvSpPr>
            <a:spLocks noGrp="1"/>
          </p:cNvSpPr>
          <p:nvPr>
            <p:ph type="title"/>
          </p:nvPr>
        </p:nvSpPr>
        <p:spPr>
          <a:xfrm>
            <a:off x="612742" y="853126"/>
            <a:ext cx="7918516" cy="942680"/>
          </a:xfrm>
        </p:spPr>
        <p:txBody>
          <a:bodyPr/>
          <a:lstStyle/>
          <a:p>
            <a:pPr algn="ctr"/>
            <a:r>
              <a:rPr lang="en-US" sz="3200" dirty="0"/>
              <a:t>Using the </a:t>
            </a:r>
            <a:r>
              <a:rPr lang="en-US" sz="3200" i="1" dirty="0"/>
              <a:t>Directory</a:t>
            </a:r>
            <a:r>
              <a:rPr lang="en-US" sz="3200" dirty="0"/>
              <a:t> in Designing</a:t>
            </a:r>
          </a:p>
        </p:txBody>
      </p:sp>
      <p:pic>
        <p:nvPicPr>
          <p:cNvPr id="4" name="Picture 3">
            <a:extLst>
              <a:ext uri="{FF2B5EF4-FFF2-40B4-BE49-F238E27FC236}">
                <a16:creationId xmlns:a16="http://schemas.microsoft.com/office/drawing/2014/main" id="{B5A9BD09-171A-7F15-09E5-79594A89C306}"/>
              </a:ext>
            </a:extLst>
          </p:cNvPr>
          <p:cNvPicPr>
            <a:picLocks noChangeAspect="1"/>
          </p:cNvPicPr>
          <p:nvPr/>
        </p:nvPicPr>
        <p:blipFill>
          <a:blip r:embed="rId2"/>
          <a:stretch>
            <a:fillRect/>
          </a:stretch>
        </p:blipFill>
        <p:spPr>
          <a:xfrm>
            <a:off x="7049577" y="2347762"/>
            <a:ext cx="1301171" cy="1911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3226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30518" y="1020727"/>
            <a:ext cx="7482963" cy="690086"/>
          </a:xfrm>
        </p:spPr>
        <p:txBody>
          <a:bodyPr/>
          <a:lstStyle/>
          <a:p>
            <a:pPr algn="ctr">
              <a:spcBef>
                <a:spcPts val="0"/>
              </a:spcBef>
            </a:pPr>
            <a:r>
              <a:rPr lang="en-US" sz="3200" kern="100" dirty="0">
                <a:solidFill>
                  <a:srgbClr val="000000"/>
                </a:solidFill>
                <a:latin typeface="Candara" panose="020E0502030303020204" pitchFamily="34" charset="0"/>
                <a:ea typeface="MS Gothic" panose="020B0609070205080204" pitchFamily="49" charset="-128"/>
                <a:cs typeface="Times New Roman" panose="02020603050405020304" pitchFamily="18" charset="0"/>
              </a:rPr>
              <a:t>12 Principles &amp; Practices </a:t>
            </a:r>
            <a:r>
              <a:rPr lang="en-US" sz="3200" kern="100" dirty="0">
                <a:solidFill>
                  <a:srgbClr val="000000"/>
                </a:solidFill>
                <a:ea typeface="MS Gothic" panose="020B0609070205080204" pitchFamily="49" charset="-128"/>
                <a:cs typeface="Times New Roman" panose="02020603050405020304" pitchFamily="18" charset="0"/>
              </a:rPr>
              <a:t>for </a:t>
            </a:r>
            <a:r>
              <a:rPr lang="en-US" sz="3200" kern="100" dirty="0">
                <a:solidFill>
                  <a:srgbClr val="000000"/>
                </a:solidFill>
                <a:latin typeface="Candara" panose="020E0502030303020204" pitchFamily="34" charset="0"/>
                <a:ea typeface="MS Gothic" panose="020B0609070205080204" pitchFamily="49" charset="-128"/>
                <a:cs typeface="Times New Roman" panose="02020603050405020304" pitchFamily="18" charset="0"/>
              </a:rPr>
              <a:t>Catechesis</a:t>
            </a:r>
            <a:endParaRPr lang="en-US" sz="3200" kern="100" dirty="0">
              <a:latin typeface="Candara" panose="020E0502030303020204" pitchFamily="34" charset="0"/>
              <a:ea typeface="MS Gothic" panose="020B0609070205080204" pitchFamily="49" charset="-128"/>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E5FBEE11-1F25-6974-93AA-9E95DD9D42ED}"/>
              </a:ext>
            </a:extLst>
          </p:cNvPr>
          <p:cNvGraphicFramePr>
            <a:graphicFrameLocks noGrp="1"/>
          </p:cNvGraphicFramePr>
          <p:nvPr>
            <p:ph idx="1"/>
            <p:extLst>
              <p:ext uri="{D42A27DB-BD31-4B8C-83A1-F6EECF244321}">
                <p14:modId xmlns:p14="http://schemas.microsoft.com/office/powerpoint/2010/main" val="1133772504"/>
              </p:ext>
            </p:extLst>
          </p:nvPr>
        </p:nvGraphicFramePr>
        <p:xfrm>
          <a:off x="857249" y="1574276"/>
          <a:ext cx="7223495" cy="4293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41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48" y="1795806"/>
            <a:ext cx="5886431" cy="4209068"/>
          </a:xfrm>
        </p:spPr>
        <p:txBody>
          <a:bodyPr>
            <a:normAutofit/>
          </a:bodyPr>
          <a:lstStyle/>
          <a:p>
            <a:pPr marL="457200" indent="-457200">
              <a:lnSpc>
                <a:spcPct val="100000"/>
              </a:lnSpc>
              <a:spcBef>
                <a:spcPts val="0"/>
              </a:spcBef>
              <a:buClr>
                <a:srgbClr val="C00000"/>
              </a:buClr>
              <a:buAutoNum type="arabicPeriod"/>
            </a:pPr>
            <a:r>
              <a:rPr lang="en-US" sz="2400" b="1" dirty="0">
                <a:ea typeface="Times New Roman" panose="02020603050405020304" pitchFamily="18" charset="0"/>
                <a:cs typeface="Times New Roman" panose="02020603050405020304" pitchFamily="18" charset="0"/>
              </a:rPr>
              <a:t>Kerygma</a:t>
            </a:r>
            <a:r>
              <a:rPr lang="en-US" sz="2400" dirty="0">
                <a:ea typeface="Times New Roman" panose="02020603050405020304" pitchFamily="18" charset="0"/>
                <a:cs typeface="Times New Roman" panose="02020603050405020304" pitchFamily="18" charset="0"/>
              </a:rPr>
              <a:t> – at the center of all catechetical programs/activities</a:t>
            </a:r>
          </a:p>
          <a:p>
            <a:pPr marL="457200" indent="-457200">
              <a:lnSpc>
                <a:spcPct val="100000"/>
              </a:lnSpc>
              <a:spcBef>
                <a:spcPts val="0"/>
              </a:spcBef>
              <a:buClr>
                <a:srgbClr val="C00000"/>
              </a:buClr>
              <a:buAutoNum type="arabicPeriod"/>
            </a:pPr>
            <a:r>
              <a:rPr lang="en-US" sz="2400" b="1" dirty="0">
                <a:ea typeface="Times New Roman" panose="02020603050405020304" pitchFamily="18" charset="0"/>
                <a:cs typeface="Times New Roman" panose="02020603050405020304" pitchFamily="18" charset="0"/>
              </a:rPr>
              <a:t>Five Tasks </a:t>
            </a:r>
            <a:r>
              <a:rPr lang="en-US" sz="2400" dirty="0">
                <a:ea typeface="Times New Roman" panose="02020603050405020304" pitchFamily="18" charset="0"/>
                <a:cs typeface="Times New Roman" panose="02020603050405020304" pitchFamily="18" charset="0"/>
              </a:rPr>
              <a:t>– holistic catechesis at each stage of life</a:t>
            </a:r>
          </a:p>
          <a:p>
            <a:pPr marL="457200" indent="-457200">
              <a:lnSpc>
                <a:spcPct val="100000"/>
              </a:lnSpc>
              <a:spcBef>
                <a:spcPts val="0"/>
              </a:spcBef>
              <a:buClr>
                <a:srgbClr val="C00000"/>
              </a:buClr>
              <a:buAutoNum type="arabicPeriod"/>
            </a:pPr>
            <a:r>
              <a:rPr lang="en-US" sz="2400" b="1" dirty="0">
                <a:ea typeface="Times New Roman" panose="02020603050405020304" pitchFamily="18" charset="0"/>
                <a:cs typeface="Times New Roman" panose="02020603050405020304" pitchFamily="18" charset="0"/>
              </a:rPr>
              <a:t>Catechumenal</a:t>
            </a:r>
            <a:r>
              <a:rPr lang="en-US" sz="2400" dirty="0">
                <a:ea typeface="Times New Roman" panose="02020603050405020304" pitchFamily="18" charset="0"/>
                <a:cs typeface="Times New Roman" panose="02020603050405020304" pitchFamily="18" charset="0"/>
              </a:rPr>
              <a:t> model – tailoring  catechesis around faith journeys at  each age, for sacramental prep</a:t>
            </a:r>
          </a:p>
          <a:p>
            <a:pPr marL="457200" indent="-457200">
              <a:lnSpc>
                <a:spcPct val="100000"/>
              </a:lnSpc>
              <a:spcBef>
                <a:spcPts val="0"/>
              </a:spcBef>
              <a:buClr>
                <a:srgbClr val="C00000"/>
              </a:buClr>
              <a:buAutoNum type="arabicPeriod"/>
            </a:pPr>
            <a:r>
              <a:rPr lang="en-US" sz="2400" b="1" dirty="0">
                <a:ea typeface="Times New Roman" panose="02020603050405020304" pitchFamily="18" charset="0"/>
                <a:cs typeface="Times New Roman" panose="02020603050405020304" pitchFamily="18" charset="0"/>
              </a:rPr>
              <a:t>Family</a:t>
            </a:r>
            <a:r>
              <a:rPr lang="en-US" sz="2400" dirty="0">
                <a:ea typeface="Times New Roman" panose="02020603050405020304" pitchFamily="18" charset="0"/>
                <a:cs typeface="Times New Roman" panose="02020603050405020304" pitchFamily="18" charset="0"/>
              </a:rPr>
              <a:t> catechesis </a:t>
            </a:r>
          </a:p>
          <a:p>
            <a:pPr marL="457200" indent="-457200">
              <a:lnSpc>
                <a:spcPct val="100000"/>
              </a:lnSpc>
              <a:spcBef>
                <a:spcPts val="0"/>
              </a:spcBef>
              <a:buClr>
                <a:srgbClr val="C00000"/>
              </a:buClr>
              <a:buAutoNum type="arabicPeriod"/>
            </a:pPr>
            <a:r>
              <a:rPr lang="en-US" sz="2400" b="1" dirty="0">
                <a:ea typeface="Times New Roman" panose="02020603050405020304" pitchFamily="18" charset="0"/>
                <a:cs typeface="Times New Roman" panose="02020603050405020304" pitchFamily="18" charset="0"/>
              </a:rPr>
              <a:t>Digital</a:t>
            </a:r>
            <a:r>
              <a:rPr lang="en-US" sz="2400" dirty="0">
                <a:ea typeface="Times New Roman" panose="02020603050405020304" pitchFamily="18" charset="0"/>
                <a:cs typeface="Times New Roman" panose="02020603050405020304" pitchFamily="18" charset="0"/>
              </a:rPr>
              <a:t> catechesis &amp; catechesis in the digital “world”</a:t>
            </a:r>
          </a:p>
        </p:txBody>
      </p:sp>
      <p:sp>
        <p:nvSpPr>
          <p:cNvPr id="6" name="Title 1">
            <a:extLst>
              <a:ext uri="{FF2B5EF4-FFF2-40B4-BE49-F238E27FC236}">
                <a16:creationId xmlns:a16="http://schemas.microsoft.com/office/drawing/2014/main" id="{D074A246-C0A2-CC1B-8923-34CB499C5AA8}"/>
              </a:ext>
            </a:extLst>
          </p:cNvPr>
          <p:cNvSpPr>
            <a:spLocks noGrp="1"/>
          </p:cNvSpPr>
          <p:nvPr>
            <p:ph type="title"/>
          </p:nvPr>
        </p:nvSpPr>
        <p:spPr>
          <a:xfrm>
            <a:off x="612742" y="853126"/>
            <a:ext cx="7918516" cy="942680"/>
          </a:xfrm>
        </p:spPr>
        <p:txBody>
          <a:bodyPr/>
          <a:lstStyle/>
          <a:p>
            <a:pPr algn="ctr"/>
            <a:r>
              <a:rPr lang="en-US" sz="3200" dirty="0"/>
              <a:t>Using the </a:t>
            </a:r>
            <a:r>
              <a:rPr lang="en-US" sz="3200" i="1" dirty="0"/>
              <a:t>Directory</a:t>
            </a:r>
            <a:r>
              <a:rPr lang="en-US" sz="3200" dirty="0"/>
              <a:t> in Designing</a:t>
            </a:r>
          </a:p>
        </p:txBody>
      </p:sp>
      <p:pic>
        <p:nvPicPr>
          <p:cNvPr id="4" name="Picture 3">
            <a:extLst>
              <a:ext uri="{FF2B5EF4-FFF2-40B4-BE49-F238E27FC236}">
                <a16:creationId xmlns:a16="http://schemas.microsoft.com/office/drawing/2014/main" id="{B5A9BD09-171A-7F15-09E5-79594A89C306}"/>
              </a:ext>
            </a:extLst>
          </p:cNvPr>
          <p:cNvPicPr>
            <a:picLocks noChangeAspect="1"/>
          </p:cNvPicPr>
          <p:nvPr/>
        </p:nvPicPr>
        <p:blipFill>
          <a:blip r:embed="rId2"/>
          <a:stretch>
            <a:fillRect/>
          </a:stretch>
        </p:blipFill>
        <p:spPr>
          <a:xfrm>
            <a:off x="7049577" y="2347762"/>
            <a:ext cx="1301171" cy="1911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9972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99640" y="1698102"/>
            <a:ext cx="7299701" cy="4341523"/>
          </a:xfrm>
        </p:spPr>
        <p:txBody>
          <a:bodyPr>
            <a:normAutofit/>
          </a:bodyPr>
          <a:lstStyle/>
          <a:p>
            <a:pPr marR="0" lvl="0">
              <a:lnSpc>
                <a:spcPct val="120000"/>
              </a:lnSpc>
              <a:spcBef>
                <a:spcPts val="0"/>
              </a:spcBef>
              <a:buClr>
                <a:srgbClr val="C00000"/>
              </a:buClr>
            </a:pPr>
            <a:r>
              <a:rPr lang="en-US" sz="2600" b="1" dirty="0">
                <a:solidFill>
                  <a:srgbClr val="C00000"/>
                </a:solidFill>
                <a:latin typeface="Aptos Display" panose="020B0004020202020204" pitchFamily="34" charset="0"/>
              </a:rPr>
              <a:t>4. Generate Ideas</a:t>
            </a:r>
          </a:p>
          <a:p>
            <a:pPr>
              <a:lnSpc>
                <a:spcPct val="120000"/>
              </a:lnSpc>
              <a:spcBef>
                <a:spcPts val="0"/>
              </a:spcBef>
              <a:buClr>
                <a:srgbClr val="C00000"/>
              </a:buClr>
            </a:pPr>
            <a:r>
              <a:rPr lang="en-US" sz="2400" b="1" i="1" dirty="0"/>
              <a:t>What would it be like if we. . .</a:t>
            </a:r>
          </a:p>
          <a:p>
            <a:pPr>
              <a:lnSpc>
                <a:spcPct val="120000"/>
              </a:lnSpc>
              <a:spcBef>
                <a:spcPts val="0"/>
              </a:spcBef>
              <a:buClr>
                <a:srgbClr val="C00000"/>
              </a:buClr>
            </a:pPr>
            <a:endParaRPr lang="en-US" sz="2400" dirty="0"/>
          </a:p>
          <a:p>
            <a:pPr marL="342900" indent="-342900">
              <a:lnSpc>
                <a:spcPct val="120000"/>
              </a:lnSpc>
              <a:spcBef>
                <a:spcPts val="0"/>
              </a:spcBef>
              <a:buClr>
                <a:srgbClr val="C00000"/>
              </a:buClr>
              <a:buFont typeface="Wingdings" pitchFamily="2" charset="2"/>
              <a:buChar char="ü"/>
            </a:pPr>
            <a:r>
              <a:rPr lang="en-US" sz="2400" dirty="0">
                <a:latin typeface="Aptos Display" panose="020B0004020202020204" pitchFamily="34" charset="0"/>
              </a:rPr>
              <a:t>Generate ideas and strategies that address the design challenge – no discussion, no critique</a:t>
            </a:r>
          </a:p>
          <a:p>
            <a:pPr marL="342900" indent="-342900">
              <a:lnSpc>
                <a:spcPct val="120000"/>
              </a:lnSpc>
              <a:spcBef>
                <a:spcPts val="0"/>
              </a:spcBef>
              <a:buClr>
                <a:srgbClr val="C00000"/>
              </a:buClr>
              <a:buFont typeface="Wingdings" pitchFamily="2" charset="2"/>
              <a:buChar char="ü"/>
            </a:pPr>
            <a:r>
              <a:rPr lang="en-US" sz="2400" dirty="0">
                <a:latin typeface="Aptos Display" panose="020B0004020202020204" pitchFamily="34" charset="0"/>
              </a:rPr>
              <a:t>Assume you have the resources you need ($, people, facility, etc.)</a:t>
            </a:r>
          </a:p>
          <a:p>
            <a:pPr marL="342900" indent="-342900">
              <a:lnSpc>
                <a:spcPct val="120000"/>
              </a:lnSpc>
              <a:spcBef>
                <a:spcPts val="0"/>
              </a:spcBef>
              <a:buClr>
                <a:srgbClr val="C00000"/>
              </a:buClr>
              <a:buFont typeface="Wingdings" pitchFamily="2" charset="2"/>
              <a:buChar char="ü"/>
            </a:pPr>
            <a:r>
              <a:rPr lang="en-US" sz="2400" dirty="0">
                <a:latin typeface="Aptos Display" panose="020B0004020202020204" pitchFamily="34" charset="0"/>
              </a:rPr>
              <a:t>Don’t place limits on your creativity </a:t>
            </a:r>
          </a:p>
          <a:p>
            <a:pPr>
              <a:lnSpc>
                <a:spcPct val="120000"/>
              </a:lnSpc>
              <a:spcBef>
                <a:spcPts val="0"/>
              </a:spcBef>
              <a:buClr>
                <a:srgbClr val="C00000"/>
              </a:buClr>
            </a:pPr>
            <a:endParaRPr lang="en-US" sz="2400" dirty="0">
              <a:latin typeface="Aptos Display" panose="020B0004020202020204" pitchFamily="34" charset="0"/>
            </a:endParaRPr>
          </a:p>
          <a:p>
            <a:pPr>
              <a:lnSpc>
                <a:spcPct val="120000"/>
              </a:lnSpc>
              <a:spcBef>
                <a:spcPts val="0"/>
              </a:spcBef>
              <a:buClr>
                <a:srgbClr val="C00000"/>
              </a:buClr>
            </a:pPr>
            <a:endParaRPr lang="en-US" sz="2400" dirty="0"/>
          </a:p>
        </p:txBody>
      </p:sp>
      <p:sp>
        <p:nvSpPr>
          <p:cNvPr id="2" name="Title 1">
            <a:extLst>
              <a:ext uri="{FF2B5EF4-FFF2-40B4-BE49-F238E27FC236}">
                <a16:creationId xmlns:a16="http://schemas.microsoft.com/office/drawing/2014/main" id="{6EE2B6BE-C085-B88F-47D2-047903DA0E18}"/>
              </a:ext>
            </a:extLst>
          </p:cNvPr>
          <p:cNvSpPr>
            <a:spLocks noGrp="1"/>
          </p:cNvSpPr>
          <p:nvPr>
            <p:ph type="title"/>
          </p:nvPr>
        </p:nvSpPr>
        <p:spPr>
          <a:xfrm>
            <a:off x="612742" y="690394"/>
            <a:ext cx="7918516" cy="942680"/>
          </a:xfrm>
        </p:spPr>
        <p:txBody>
          <a:bodyPr/>
          <a:lstStyle/>
          <a:p>
            <a:pPr algn="ctr"/>
            <a:r>
              <a:rPr lang="en-US" sz="3200" dirty="0"/>
              <a:t>Designing Catechesis</a:t>
            </a:r>
          </a:p>
        </p:txBody>
      </p:sp>
    </p:spTree>
    <p:extLst>
      <p:ext uri="{BB962C8B-B14F-4D97-AF65-F5344CB8AC3E}">
        <p14:creationId xmlns:p14="http://schemas.microsoft.com/office/powerpoint/2010/main" val="3696975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B6BE-C085-B88F-47D2-047903DA0E18}"/>
              </a:ext>
            </a:extLst>
          </p:cNvPr>
          <p:cNvSpPr>
            <a:spLocks noGrp="1"/>
          </p:cNvSpPr>
          <p:nvPr>
            <p:ph type="title"/>
          </p:nvPr>
        </p:nvSpPr>
        <p:spPr>
          <a:xfrm>
            <a:off x="612742" y="690394"/>
            <a:ext cx="7918516" cy="942680"/>
          </a:xfrm>
        </p:spPr>
        <p:txBody>
          <a:bodyPr/>
          <a:lstStyle/>
          <a:p>
            <a:pPr algn="ctr"/>
            <a:r>
              <a:rPr lang="en-US" sz="3200" dirty="0"/>
              <a:t>Designing Catechesis</a:t>
            </a:r>
          </a:p>
        </p:txBody>
      </p:sp>
      <p:sp>
        <p:nvSpPr>
          <p:cNvPr id="4" name="Content Placeholder 2">
            <a:extLst>
              <a:ext uri="{FF2B5EF4-FFF2-40B4-BE49-F238E27FC236}">
                <a16:creationId xmlns:a16="http://schemas.microsoft.com/office/drawing/2014/main" id="{985E0B3D-0470-9BF5-91E0-942160DFB085}"/>
              </a:ext>
            </a:extLst>
          </p:cNvPr>
          <p:cNvSpPr txBox="1">
            <a:spLocks/>
          </p:cNvSpPr>
          <p:nvPr/>
        </p:nvSpPr>
        <p:spPr>
          <a:xfrm>
            <a:off x="844659" y="1746594"/>
            <a:ext cx="7462434" cy="4302777"/>
          </a:xfrm>
          <a:prstGeom prst="rect">
            <a:avLst/>
          </a:prstGeom>
        </p:spPr>
        <p:txBody>
          <a:bodyPr vert="horz" lIns="91440" tIns="45720" rIns="91440" bIns="45720" rtlCol="0">
            <a:normAutofit/>
          </a:bodyPr>
          <a:lstStyle>
            <a:lvl1pPr marL="0" indent="0" algn="l" defTabSz="685800" rtl="0" eaLnBrk="1" latinLnBrk="0" hangingPunct="1">
              <a:lnSpc>
                <a:spcPct val="110000"/>
              </a:lnSpc>
              <a:spcBef>
                <a:spcPts val="750"/>
              </a:spcBef>
              <a:buClr>
                <a:schemeClr val="accent1"/>
              </a:buClr>
              <a:buFont typeface="Arial" panose="020B0604020202020204" pitchFamily="34" charset="0"/>
              <a:buNone/>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spcBef>
                <a:spcPts val="0"/>
              </a:spcBef>
              <a:buClr>
                <a:srgbClr val="C00000"/>
              </a:buClr>
            </a:pPr>
            <a:r>
              <a:rPr lang="en-US" sz="2800" b="1" dirty="0">
                <a:solidFill>
                  <a:srgbClr val="C00000"/>
                </a:solidFill>
                <a:latin typeface="Aptos Display" panose="020B0004020202020204" pitchFamily="34" charset="0"/>
              </a:rPr>
              <a:t>5. Prototypes</a:t>
            </a:r>
          </a:p>
          <a:p>
            <a:pPr marL="457200" indent="-457200">
              <a:lnSpc>
                <a:spcPct val="120000"/>
              </a:lnSpc>
              <a:spcBef>
                <a:spcPts val="0"/>
              </a:spcBef>
              <a:buClr>
                <a:srgbClr val="C00000"/>
              </a:buClr>
              <a:buFont typeface="Wingdings" pitchFamily="2" charset="2"/>
              <a:buChar char="ü"/>
            </a:pPr>
            <a:r>
              <a:rPr lang="en-US" sz="2800" dirty="0">
                <a:solidFill>
                  <a:srgbClr val="000000"/>
                </a:solidFill>
                <a:latin typeface="Aptos Display" panose="020B0004020202020204" pitchFamily="34" charset="0"/>
                <a:ea typeface="Arial" panose="020B0604020202020204" pitchFamily="34" charset="0"/>
                <a:cs typeface="Calibri (Body)"/>
              </a:rPr>
              <a:t>What strategies can you use to create new initiatives that address your design challenge? </a:t>
            </a:r>
          </a:p>
          <a:p>
            <a:pPr marL="457200" indent="-457200">
              <a:lnSpc>
                <a:spcPct val="120000"/>
              </a:lnSpc>
              <a:spcBef>
                <a:spcPts val="0"/>
              </a:spcBef>
              <a:buClr>
                <a:srgbClr val="C00000"/>
              </a:buClr>
              <a:buFont typeface="Wingdings" pitchFamily="2" charset="2"/>
              <a:buChar char="ü"/>
            </a:pPr>
            <a:r>
              <a:rPr lang="en-US" sz="2800" dirty="0">
                <a:solidFill>
                  <a:srgbClr val="000000"/>
                </a:solidFill>
                <a:latin typeface="Aptos Display" panose="020B0004020202020204" pitchFamily="34" charset="0"/>
                <a:ea typeface="Arial" panose="020B0604020202020204" pitchFamily="34" charset="0"/>
                <a:cs typeface="Calibri (Body)"/>
              </a:rPr>
              <a:t>How can you transform your ideas and strategies into projects/initiatives that your target audience can experience?</a:t>
            </a:r>
            <a:endParaRPr lang="en-US" sz="2800" dirty="0">
              <a:latin typeface="Aptos Display" panose="020B0004020202020204" pitchFamily="34" charset="0"/>
              <a:ea typeface="Arial" panose="020B0604020202020204" pitchFamily="34" charset="0"/>
              <a:cs typeface="Calibri (Body)"/>
            </a:endParaRPr>
          </a:p>
        </p:txBody>
      </p:sp>
    </p:spTree>
    <p:extLst>
      <p:ext uri="{BB962C8B-B14F-4D97-AF65-F5344CB8AC3E}">
        <p14:creationId xmlns:p14="http://schemas.microsoft.com/office/powerpoint/2010/main" val="229142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4020" y="365762"/>
            <a:ext cx="8171330" cy="633480"/>
          </a:xfrm>
        </p:spPr>
        <p:txBody>
          <a:bodyPr>
            <a:normAutofit/>
          </a:bodyPr>
          <a:lstStyle/>
          <a:p>
            <a:pPr algn="ctr"/>
            <a:r>
              <a:rPr lang="en-US" sz="3200" dirty="0">
                <a:latin typeface="Candara"/>
                <a:cs typeface="Candara"/>
              </a:rPr>
              <a:t>Small Scale Prototyping</a:t>
            </a:r>
          </a:p>
        </p:txBody>
      </p:sp>
      <p:sp>
        <p:nvSpPr>
          <p:cNvPr id="3" name="Content Placeholder 2"/>
          <p:cNvSpPr>
            <a:spLocks noGrp="1"/>
          </p:cNvSpPr>
          <p:nvPr>
            <p:ph sz="half" idx="1"/>
          </p:nvPr>
        </p:nvSpPr>
        <p:spPr>
          <a:xfrm>
            <a:off x="4081806" y="1442302"/>
            <a:ext cx="4718173" cy="4351339"/>
          </a:xfrm>
        </p:spPr>
        <p:txBody>
          <a:bodyPr anchor="ctr">
            <a:normAutofit fontScale="92500" lnSpcReduction="10000"/>
          </a:bodyPr>
          <a:lstStyle/>
          <a:p>
            <a:pPr marL="514350" indent="-514350">
              <a:spcBef>
                <a:spcPts val="0"/>
              </a:spcBef>
              <a:buClr>
                <a:srgbClr val="C00000"/>
              </a:buClr>
              <a:buSzPct val="100000"/>
              <a:buFont typeface="+mj-lt"/>
              <a:buAutoNum type="arabicPeriod"/>
            </a:pPr>
            <a:r>
              <a:rPr lang="en-US" sz="2400" dirty="0"/>
              <a:t>Identify a group within the target audience for piloting or a limited launch of a project in order to test the project</a:t>
            </a:r>
          </a:p>
          <a:p>
            <a:pPr marL="514350" indent="-514350">
              <a:spcBef>
                <a:spcPts val="0"/>
              </a:spcBef>
              <a:buClr>
                <a:srgbClr val="C00000"/>
              </a:buClr>
              <a:buSzPct val="100000"/>
              <a:buFont typeface="+mj-lt"/>
              <a:buAutoNum type="arabicPeriod"/>
            </a:pPr>
            <a:r>
              <a:rPr lang="en-US" sz="2400" dirty="0"/>
              <a:t>Implement the project and get regular feedback on its implementation and effectiveness</a:t>
            </a:r>
          </a:p>
          <a:p>
            <a:pPr marL="514350" indent="-514350">
              <a:spcBef>
                <a:spcPts val="0"/>
              </a:spcBef>
              <a:buClr>
                <a:srgbClr val="C00000"/>
              </a:buClr>
              <a:buSzPct val="100000"/>
              <a:buFont typeface="+mj-lt"/>
              <a:buAutoNum type="arabicPeriod"/>
            </a:pPr>
            <a:r>
              <a:rPr lang="en-US" sz="2400" dirty="0"/>
              <a:t>Develop leaders through the piloting phase so that they can be involved in the wider launch of the project</a:t>
            </a:r>
          </a:p>
        </p:txBody>
      </p:sp>
      <p:sp>
        <p:nvSpPr>
          <p:cNvPr id="4" name="Content Placeholder 3">
            <a:extLst>
              <a:ext uri="{FF2B5EF4-FFF2-40B4-BE49-F238E27FC236}">
                <a16:creationId xmlns:a16="http://schemas.microsoft.com/office/drawing/2014/main" id="{E82D119D-4C80-A4BF-8F13-4E246EC26A2F}"/>
              </a:ext>
            </a:extLst>
          </p:cNvPr>
          <p:cNvSpPr>
            <a:spLocks noGrp="1"/>
          </p:cNvSpPr>
          <p:nvPr>
            <p:ph sz="half" idx="2"/>
          </p:nvPr>
        </p:nvSpPr>
        <p:spPr>
          <a:xfrm>
            <a:off x="458320" y="1545146"/>
            <a:ext cx="2973037" cy="4351338"/>
          </a:xfrm>
        </p:spPr>
        <p:txBody>
          <a:bodyPr>
            <a:normAutofit fontScale="92500" lnSpcReduction="10000"/>
          </a:bodyPr>
          <a:lstStyle/>
          <a:p>
            <a:pPr marL="0" indent="0">
              <a:spcBef>
                <a:spcPts val="0"/>
              </a:spcBef>
              <a:buClr>
                <a:schemeClr val="accent1"/>
              </a:buClr>
              <a:buSzPct val="100000"/>
              <a:buNone/>
            </a:pPr>
            <a:r>
              <a:rPr lang="en-US" sz="2400" dirty="0">
                <a:latin typeface="Aptos Display" panose="020B0004020202020204" pitchFamily="34" charset="0"/>
              </a:rPr>
              <a:t>Prototyping is getting ideas and explorations out of your head and into the physical world. </a:t>
            </a:r>
          </a:p>
          <a:p>
            <a:pPr marL="0" indent="0">
              <a:spcBef>
                <a:spcPts val="0"/>
              </a:spcBef>
              <a:buClr>
                <a:schemeClr val="accent1"/>
              </a:buClr>
              <a:buSzPct val="100000"/>
              <a:buNone/>
            </a:pPr>
            <a:endParaRPr lang="en-US" sz="2400" dirty="0">
              <a:latin typeface="Aptos Display" panose="020B0004020202020204" pitchFamily="34" charset="0"/>
            </a:endParaRPr>
          </a:p>
          <a:p>
            <a:pPr marL="0" indent="0">
              <a:spcBef>
                <a:spcPts val="0"/>
              </a:spcBef>
              <a:buClr>
                <a:schemeClr val="accent1"/>
              </a:buClr>
              <a:buSzPct val="100000"/>
              <a:buNone/>
            </a:pPr>
            <a:r>
              <a:rPr lang="en-US" sz="2400" dirty="0">
                <a:latin typeface="Aptos Display" panose="020B0004020202020204" pitchFamily="34" charset="0"/>
              </a:rPr>
              <a:t>In early explorations keep your prototypes rough and rapid to allow yourself to learn quickly and investigate a lot of different possibilities.</a:t>
            </a:r>
          </a:p>
        </p:txBody>
      </p:sp>
    </p:spTree>
    <p:extLst>
      <p:ext uri="{BB962C8B-B14F-4D97-AF65-F5344CB8AC3E}">
        <p14:creationId xmlns:p14="http://schemas.microsoft.com/office/powerpoint/2010/main" val="438858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93200" y="882502"/>
            <a:ext cx="7259894" cy="1105786"/>
          </a:xfrm>
        </p:spPr>
        <p:txBody>
          <a:bodyPr/>
          <a:lstStyle/>
          <a:p>
            <a:pPr algn="ctr"/>
            <a:r>
              <a:rPr lang="en-US" sz="3200" i="1" dirty="0"/>
              <a:t>Challenge: </a:t>
            </a:r>
            <a:r>
              <a:rPr lang="en-US" sz="3200" dirty="0"/>
              <a:t>Engaging Today’s Learners </a:t>
            </a:r>
            <a:br>
              <a:rPr lang="en-US" sz="2800" dirty="0"/>
            </a:br>
            <a:r>
              <a:rPr lang="en-US" sz="2000" dirty="0"/>
              <a:t>(see page 33-35)</a:t>
            </a:r>
            <a:endParaRPr lang="en-US" sz="28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749372" y="2062713"/>
            <a:ext cx="1504084" cy="3912781"/>
          </a:xfrm>
        </p:spPr>
        <p:txBody>
          <a:bodyPr>
            <a:normAutofit fontScale="77500" lnSpcReduction="20000"/>
          </a:bodyPr>
          <a:lstStyle/>
          <a:p>
            <a:pPr algn="ctr">
              <a:spcBef>
                <a:spcPts val="0"/>
              </a:spcBef>
            </a:pPr>
            <a:r>
              <a:rPr lang="en-US" sz="2200" b="1" dirty="0">
                <a:solidFill>
                  <a:srgbClr val="C00000"/>
                </a:solidFill>
                <a:ea typeface="Arial" panose="020B0604020202020204" pitchFamily="34" charset="0"/>
                <a:cs typeface="Calibri (Body)"/>
              </a:rPr>
              <a:t>Design Challenge: </a:t>
            </a:r>
            <a:r>
              <a:rPr lang="en-US" sz="2200" b="1" dirty="0">
                <a:ea typeface="Arial" panose="020B0604020202020204" pitchFamily="34" charset="0"/>
                <a:cs typeface="Calibri (Body)"/>
              </a:rPr>
              <a:t>How to involve younger generations in learning experiences that engage them (head, hearts, hands) and are designed around how they learn best today. </a:t>
            </a:r>
            <a:endParaRPr lang="en-US" sz="2200" dirty="0">
              <a:ea typeface="Arial" panose="020B0604020202020204" pitchFamily="34" charset="0"/>
              <a:cs typeface="Calibri (Body)"/>
            </a:endParaRPr>
          </a:p>
          <a:p>
            <a:pPr>
              <a:spcBef>
                <a:spcPts val="0"/>
              </a:spcBef>
            </a:pPr>
            <a:endParaRPr lang="en-US" sz="2200" dirty="0">
              <a:ea typeface="Arial" panose="020B0604020202020204" pitchFamily="34" charset="0"/>
              <a:cs typeface="Calibri (Body)"/>
            </a:endParaRPr>
          </a:p>
          <a:p>
            <a:pPr marR="0">
              <a:spcBef>
                <a:spcPts val="0"/>
              </a:spcBef>
              <a:spcAft>
                <a:spcPts val="0"/>
              </a:spcAft>
            </a:pPr>
            <a:endParaRPr lang="en-US" sz="2200" dirty="0">
              <a:effectLst/>
              <a:latin typeface="Aptos" panose="020B0004020202020204" pitchFamily="34" charset="0"/>
              <a:ea typeface="Arial" panose="020B0604020202020204" pitchFamily="34" charset="0"/>
              <a:cs typeface="Calibri (Body)"/>
            </a:endParaRPr>
          </a:p>
        </p:txBody>
      </p:sp>
      <p:sp>
        <p:nvSpPr>
          <p:cNvPr id="7" name="Content Placeholder 2">
            <a:extLst>
              <a:ext uri="{FF2B5EF4-FFF2-40B4-BE49-F238E27FC236}">
                <a16:creationId xmlns:a16="http://schemas.microsoft.com/office/drawing/2014/main" id="{4E8882D7-19EC-082A-B5CB-FBF2D7690748}"/>
              </a:ext>
            </a:extLst>
          </p:cNvPr>
          <p:cNvSpPr txBox="1">
            <a:spLocks/>
          </p:cNvSpPr>
          <p:nvPr/>
        </p:nvSpPr>
        <p:spPr>
          <a:xfrm>
            <a:off x="6362054" y="2062716"/>
            <a:ext cx="2003625" cy="3912782"/>
          </a:xfrm>
          <a:prstGeom prst="rect">
            <a:avLst/>
          </a:prstGeom>
        </p:spPr>
        <p:txBody>
          <a:bodyPr vert="horz" lIns="91440" tIns="45720" rIns="91440" bIns="45720" rtlCol="0">
            <a:normAutofit fontScale="85000" lnSpcReduction="10000"/>
          </a:bodyPr>
          <a:lstStyle>
            <a:lvl1pPr marL="0" indent="0" algn="l" defTabSz="685800" rtl="0" eaLnBrk="1" latinLnBrk="0" hangingPunct="1">
              <a:lnSpc>
                <a:spcPct val="110000"/>
              </a:lnSpc>
              <a:spcBef>
                <a:spcPts val="750"/>
              </a:spcBef>
              <a:buClr>
                <a:schemeClr val="accent1"/>
              </a:buClr>
              <a:buFont typeface="Arial" panose="020B0604020202020204" pitchFamily="34" charset="0"/>
              <a:buNone/>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Evaluate  &amp; redesign children and adolescent catechetical programs </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Introduce new methods throughout the year</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Prepare catechists and leaders </a:t>
            </a:r>
          </a:p>
        </p:txBody>
      </p:sp>
      <p:sp>
        <p:nvSpPr>
          <p:cNvPr id="4" name="Content Placeholder 2">
            <a:extLst>
              <a:ext uri="{FF2B5EF4-FFF2-40B4-BE49-F238E27FC236}">
                <a16:creationId xmlns:a16="http://schemas.microsoft.com/office/drawing/2014/main" id="{DB5D6FC2-1C82-15F6-5B60-D23078669B8E}"/>
              </a:ext>
            </a:extLst>
          </p:cNvPr>
          <p:cNvSpPr txBox="1">
            <a:spLocks/>
          </p:cNvSpPr>
          <p:nvPr/>
        </p:nvSpPr>
        <p:spPr>
          <a:xfrm>
            <a:off x="2564969" y="2062714"/>
            <a:ext cx="3409628" cy="4004872"/>
          </a:xfrm>
          <a:prstGeom prst="rect">
            <a:avLst/>
          </a:prstGeom>
        </p:spPr>
        <p:txBody>
          <a:bodyPr vert="horz" lIns="91440" tIns="45720" rIns="91440" bIns="45720" rtlCol="0">
            <a:normAutofit fontScale="85000" lnSpcReduction="20000"/>
          </a:bodyPr>
          <a:lstStyle>
            <a:lvl1pPr marL="0" indent="0" algn="l" defTabSz="685800" rtl="0" eaLnBrk="1" latinLnBrk="0" hangingPunct="1">
              <a:lnSpc>
                <a:spcPct val="110000"/>
              </a:lnSpc>
              <a:spcBef>
                <a:spcPts val="750"/>
              </a:spcBef>
              <a:buClr>
                <a:schemeClr val="accent1"/>
              </a:buClr>
              <a:buFont typeface="Arial" panose="020B0604020202020204" pitchFamily="34" charset="0"/>
              <a:buNone/>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2200" b="1" dirty="0">
                <a:solidFill>
                  <a:srgbClr val="C00000"/>
                </a:solidFill>
                <a:ea typeface="Arial" panose="020B0604020202020204" pitchFamily="34" charset="0"/>
                <a:cs typeface="Calibri (Body)"/>
              </a:rPr>
              <a:t>Prototype: Design courses and programs incorporating new methods of learning. </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Personalized learning</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Differentiated instruction</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Active learning</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Practice-oriented learning</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Collaborative learning</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Project-based learning</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Multiple intelligences learning</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Multi-sensory learning</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Microlearning</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Dual coding: visual &amp; verbal</a:t>
            </a:r>
          </a:p>
          <a:p>
            <a:pPr marL="342900" indent="-342900">
              <a:spcBef>
                <a:spcPts val="0"/>
              </a:spcBef>
              <a:buClr>
                <a:srgbClr val="C00000"/>
              </a:buClr>
              <a:buFont typeface="Wingdings" pitchFamily="2" charset="2"/>
              <a:buChar char="ü"/>
            </a:pPr>
            <a:r>
              <a:rPr lang="en-US" sz="2200" dirty="0">
                <a:ea typeface="Arial" panose="020B0604020202020204" pitchFamily="34" charset="0"/>
                <a:cs typeface="Calibri (Body)"/>
              </a:rPr>
              <a:t>Digital methods</a:t>
            </a:r>
          </a:p>
        </p:txBody>
      </p:sp>
    </p:spTree>
    <p:extLst>
      <p:ext uri="{BB962C8B-B14F-4D97-AF65-F5344CB8AC3E}">
        <p14:creationId xmlns:p14="http://schemas.microsoft.com/office/powerpoint/2010/main" val="437280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942053" y="671869"/>
            <a:ext cx="7259894" cy="979950"/>
          </a:xfrm>
        </p:spPr>
        <p:txBody>
          <a:bodyPr/>
          <a:lstStyle/>
          <a:p>
            <a:pPr algn="ctr"/>
            <a:r>
              <a:rPr lang="en-US" sz="3200" i="1" dirty="0"/>
              <a:t>Challenge: C</a:t>
            </a:r>
            <a:r>
              <a:rPr lang="en-US" sz="3200" dirty="0">
                <a:ea typeface="Arial" panose="020B0604020202020204" pitchFamily="34" charset="0"/>
                <a:cs typeface="Calibri (Body)"/>
              </a:rPr>
              <a:t>omplexity &amp; Diversity</a:t>
            </a:r>
            <a:br>
              <a:rPr lang="en-US" sz="3200" dirty="0">
                <a:ea typeface="Arial" panose="020B0604020202020204" pitchFamily="34" charset="0"/>
                <a:cs typeface="Calibri (Body)"/>
              </a:rPr>
            </a:br>
            <a:r>
              <a:rPr lang="en-US" sz="2000" dirty="0"/>
              <a:t>(see page 59 &amp; 69-70)</a:t>
            </a:r>
            <a:r>
              <a:rPr lang="en-US" sz="2000" dirty="0">
                <a:ea typeface="Arial" panose="020B0604020202020204" pitchFamily="34" charset="0"/>
                <a:cs typeface="Calibri (Body)"/>
              </a:rPr>
              <a:t> </a:t>
            </a:r>
            <a:endParaRPr lang="en-US" sz="2000"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3224981" y="1856313"/>
            <a:ext cx="5250426" cy="4406087"/>
          </a:xfrm>
        </p:spPr>
        <p:txBody>
          <a:bodyPr>
            <a:noAutofit/>
          </a:bodyPr>
          <a:lstStyle/>
          <a:p>
            <a:pPr algn="ctr">
              <a:spcBef>
                <a:spcPts val="0"/>
              </a:spcBef>
              <a:buClr>
                <a:srgbClr val="C00000"/>
              </a:buClr>
            </a:pPr>
            <a:r>
              <a:rPr lang="en-US" sz="1900" b="1" kern="100" dirty="0">
                <a:solidFill>
                  <a:srgbClr val="C00000"/>
                </a:solidFill>
                <a:latin typeface="PT Sans" panose="020B0503020203020204" pitchFamily="34" charset="77"/>
                <a:ea typeface="Arial" panose="020B0604020202020204" pitchFamily="34" charset="0"/>
                <a:cs typeface="Arial" panose="020B0604020202020204" pitchFamily="34" charset="0"/>
              </a:rPr>
              <a:t>Prototype: A Menu of Faith Forming Experiences</a:t>
            </a:r>
          </a:p>
          <a:p>
            <a:pPr marL="285750" indent="-285750">
              <a:spcBef>
                <a:spcPts val="0"/>
              </a:spcBef>
              <a:buClr>
                <a:srgbClr val="C00000"/>
              </a:buClr>
              <a:buFont typeface="System Font Regular"/>
              <a:buChar char="✦"/>
            </a:pPr>
            <a:r>
              <a:rPr lang="en-US" sz="1900" kern="100" dirty="0">
                <a:latin typeface="PT Sans" panose="020B0503020203020204" pitchFamily="34" charset="77"/>
                <a:ea typeface="Arial" panose="020B0604020202020204" pitchFamily="34" charset="0"/>
                <a:cs typeface="Arial" panose="020B0604020202020204" pitchFamily="34" charset="0"/>
              </a:rPr>
              <a:t>Tailored to people’s religious needs</a:t>
            </a:r>
          </a:p>
          <a:p>
            <a:pPr marL="285750" indent="-285750">
              <a:spcBef>
                <a:spcPts val="0"/>
              </a:spcBef>
              <a:buClr>
                <a:srgbClr val="C00000"/>
              </a:buClr>
              <a:buFont typeface="System Font Regular"/>
              <a:buChar char="✦"/>
            </a:pPr>
            <a:r>
              <a:rPr lang="en-US" sz="1900" kern="100" dirty="0">
                <a:effectLst/>
                <a:latin typeface="PT Sans" panose="020B0503020203020204" pitchFamily="34" charset="77"/>
                <a:ea typeface="Arial" panose="020B0604020202020204" pitchFamily="34" charset="0"/>
                <a:cs typeface="Arial" panose="020B0604020202020204" pitchFamily="34" charset="0"/>
              </a:rPr>
              <a:t>Incorporating </a:t>
            </a:r>
            <a:r>
              <a:rPr lang="en-US" sz="1900" kern="100" dirty="0">
                <a:solidFill>
                  <a:srgbClr val="000000"/>
                </a:solidFill>
                <a:effectLst/>
                <a:latin typeface="PT Sans" panose="020B0503020203020204" pitchFamily="34" charset="77"/>
                <a:ea typeface="Arial" panose="020B0604020202020204" pitchFamily="34" charset="0"/>
                <a:cs typeface="Arial" panose="020B0604020202020204" pitchFamily="34" charset="0"/>
              </a:rPr>
              <a:t>all five elements (tasks): knowledge, liturgy, moral formation, prayer </a:t>
            </a:r>
            <a:r>
              <a:rPr lang="en-US" sz="1900" kern="100" dirty="0">
                <a:solidFill>
                  <a:srgbClr val="000000"/>
                </a:solidFill>
                <a:latin typeface="PT Sans" panose="020B0503020203020204" pitchFamily="34" charset="77"/>
                <a:ea typeface="Arial" panose="020B0604020202020204" pitchFamily="34" charset="0"/>
                <a:cs typeface="Arial" panose="020B0604020202020204" pitchFamily="34" charset="0"/>
              </a:rPr>
              <a:t>&amp;</a:t>
            </a:r>
            <a:r>
              <a:rPr lang="en-US" sz="1900" kern="100" dirty="0">
                <a:solidFill>
                  <a:srgbClr val="000000"/>
                </a:solidFill>
                <a:effectLst/>
                <a:latin typeface="PT Sans" panose="020B0503020203020204" pitchFamily="34" charset="77"/>
                <a:ea typeface="Arial" panose="020B0604020202020204" pitchFamily="34" charset="0"/>
                <a:cs typeface="Arial" panose="020B0604020202020204" pitchFamily="34" charset="0"/>
              </a:rPr>
              <a:t> spiritual formation, active engagement in life and mission of the faith </a:t>
            </a:r>
            <a:r>
              <a:rPr lang="en-US" sz="1900" kern="100" dirty="0">
                <a:effectLst/>
                <a:latin typeface="PT Sans" panose="020B0503020203020204" pitchFamily="34" charset="77"/>
                <a:ea typeface="Arial" panose="020B0604020202020204" pitchFamily="34" charset="0"/>
                <a:cs typeface="Arial" panose="020B0604020202020204" pitchFamily="34" charset="0"/>
              </a:rPr>
              <a:t>community</a:t>
            </a:r>
            <a:endParaRPr lang="en-US" sz="1900" kern="100" dirty="0">
              <a:solidFill>
                <a:srgbClr val="000000"/>
              </a:solidFill>
              <a:latin typeface="PT Sans" panose="020B0503020203020204" pitchFamily="34" charset="77"/>
              <a:ea typeface="Arial" panose="020B0604020202020204" pitchFamily="34" charset="0"/>
              <a:cs typeface="Arial" panose="020B0604020202020204" pitchFamily="34" charset="0"/>
            </a:endParaRPr>
          </a:p>
          <a:p>
            <a:pPr marL="285750" indent="-285750">
              <a:spcBef>
                <a:spcPts val="0"/>
              </a:spcBef>
              <a:buClr>
                <a:srgbClr val="C00000"/>
              </a:buClr>
              <a:buFont typeface="System Font Regular"/>
              <a:buChar char="✦"/>
            </a:pPr>
            <a:r>
              <a:rPr lang="en-US" sz="1900" kern="100" dirty="0">
                <a:latin typeface="PT Sans" panose="020B0503020203020204" pitchFamily="34" charset="77"/>
                <a:ea typeface="Arial" panose="020B0604020202020204" pitchFamily="34" charset="0"/>
                <a:cs typeface="Arial" panose="020B0604020202020204" pitchFamily="34" charset="0"/>
              </a:rPr>
              <a:t>V</a:t>
            </a:r>
            <a:r>
              <a:rPr lang="en-US" sz="1900" kern="100" dirty="0">
                <a:effectLst/>
                <a:latin typeface="PT Sans" panose="020B0503020203020204" pitchFamily="34" charset="77"/>
                <a:ea typeface="Arial" panose="020B0604020202020204" pitchFamily="34" charset="0"/>
                <a:cs typeface="Arial" panose="020B0604020202020204" pitchFamily="34" charset="0"/>
              </a:rPr>
              <a:t>ariety of offerings and programming</a:t>
            </a:r>
          </a:p>
          <a:p>
            <a:pPr marL="857250" lvl="1" indent="-342900">
              <a:spcBef>
                <a:spcPts val="0"/>
              </a:spcBef>
              <a:buClr>
                <a:srgbClr val="C00000"/>
              </a:buClr>
              <a:buFont typeface="Wingdings" pitchFamily="2" charset="2"/>
              <a:buChar char="ü"/>
            </a:pPr>
            <a:r>
              <a:rPr lang="en-US" sz="1900" kern="100" dirty="0">
                <a:effectLst/>
                <a:latin typeface="PT Sans" panose="020B0503020203020204" pitchFamily="34" charset="77"/>
                <a:ea typeface="Arial" panose="020B0604020202020204" pitchFamily="34" charset="0"/>
                <a:cs typeface="Arial" panose="020B0604020202020204" pitchFamily="34" charset="0"/>
              </a:rPr>
              <a:t>Content, programs, activities</a:t>
            </a:r>
            <a:endParaRPr lang="en-US" sz="1900" kern="100" dirty="0">
              <a:latin typeface="PT Sans" panose="020B0503020203020204" pitchFamily="34" charset="77"/>
              <a:ea typeface="Arial" panose="020B0604020202020204" pitchFamily="34" charset="0"/>
              <a:cs typeface="Arial" panose="020B0604020202020204" pitchFamily="34" charset="0"/>
            </a:endParaRPr>
          </a:p>
          <a:p>
            <a:pPr marL="857250" lvl="1" indent="-342900">
              <a:spcBef>
                <a:spcPts val="0"/>
              </a:spcBef>
              <a:buClr>
                <a:srgbClr val="C00000"/>
              </a:buClr>
              <a:buFont typeface="Wingdings" pitchFamily="2" charset="2"/>
              <a:buChar char="ü"/>
            </a:pPr>
            <a:r>
              <a:rPr lang="en-US" sz="1900" kern="100" dirty="0">
                <a:effectLst/>
                <a:latin typeface="PT Sans" panose="020B0503020203020204" pitchFamily="34" charset="77"/>
                <a:ea typeface="Arial" panose="020B0604020202020204" pitchFamily="34" charset="0"/>
                <a:cs typeface="Arial" panose="020B0604020202020204" pitchFamily="34" charset="0"/>
              </a:rPr>
              <a:t>Formats—on your own, mentored, small groups, and large groups</a:t>
            </a:r>
          </a:p>
          <a:p>
            <a:pPr marL="857250" lvl="1" indent="-342900">
              <a:spcBef>
                <a:spcPts val="0"/>
              </a:spcBef>
              <a:buClr>
                <a:srgbClr val="C00000"/>
              </a:buClr>
              <a:buFont typeface="Wingdings" pitchFamily="2" charset="2"/>
              <a:buChar char="ü"/>
            </a:pPr>
            <a:r>
              <a:rPr lang="en-US" sz="1900" kern="100" dirty="0">
                <a:effectLst/>
                <a:latin typeface="PT Sans" panose="020B0503020203020204" pitchFamily="34" charset="77"/>
                <a:ea typeface="Arial" panose="020B0604020202020204" pitchFamily="34" charset="0"/>
                <a:cs typeface="Arial" panose="020B0604020202020204" pitchFamily="34" charset="0"/>
              </a:rPr>
              <a:t>Times to participate and scheduling options (synchronous and asynchronous)</a:t>
            </a:r>
          </a:p>
          <a:p>
            <a:pPr marL="857250" lvl="1" indent="-342900">
              <a:spcBef>
                <a:spcPts val="0"/>
              </a:spcBef>
              <a:buClr>
                <a:srgbClr val="C00000"/>
              </a:buClr>
              <a:buFont typeface="Wingdings" pitchFamily="2" charset="2"/>
              <a:buChar char="ü"/>
            </a:pPr>
            <a:r>
              <a:rPr lang="en-US" sz="1900" kern="100" dirty="0">
                <a:latin typeface="PT Sans" panose="020B0503020203020204" pitchFamily="34" charset="77"/>
                <a:ea typeface="Arial" panose="020B0604020202020204" pitchFamily="34" charset="0"/>
                <a:cs typeface="Arial" panose="020B0604020202020204" pitchFamily="34" charset="0"/>
              </a:rPr>
              <a:t>H</a:t>
            </a:r>
            <a:r>
              <a:rPr lang="en-US" sz="1900" kern="100" dirty="0">
                <a:effectLst/>
                <a:latin typeface="PT Sans" panose="020B0503020203020204" pitchFamily="34" charset="77"/>
                <a:ea typeface="Arial" panose="020B0604020202020204" pitchFamily="34" charset="0"/>
                <a:cs typeface="Arial" panose="020B0604020202020204" pitchFamily="34" charset="0"/>
              </a:rPr>
              <a:t>ybrid, online, and gathered</a:t>
            </a:r>
          </a:p>
        </p:txBody>
      </p:sp>
      <p:sp>
        <p:nvSpPr>
          <p:cNvPr id="4" name="Content Placeholder 2">
            <a:extLst>
              <a:ext uri="{FF2B5EF4-FFF2-40B4-BE49-F238E27FC236}">
                <a16:creationId xmlns:a16="http://schemas.microsoft.com/office/drawing/2014/main" id="{FFDD77EC-F9E4-22BA-926E-E07E322A839C}"/>
              </a:ext>
            </a:extLst>
          </p:cNvPr>
          <p:cNvSpPr txBox="1">
            <a:spLocks/>
          </p:cNvSpPr>
          <p:nvPr/>
        </p:nvSpPr>
        <p:spPr>
          <a:xfrm>
            <a:off x="796414" y="1856313"/>
            <a:ext cx="2281083" cy="4260587"/>
          </a:xfrm>
          <a:prstGeom prst="rect">
            <a:avLst/>
          </a:prstGeom>
        </p:spPr>
        <p:txBody>
          <a:bodyPr vert="horz" lIns="91440" tIns="45720" rIns="91440" bIns="45720" rtlCol="0">
            <a:normAutofit lnSpcReduction="10000"/>
          </a:bodyPr>
          <a:lstStyle>
            <a:lvl1pPr marL="0" indent="0" algn="l" defTabSz="685800" rtl="0" eaLnBrk="1" latinLnBrk="0" hangingPunct="1">
              <a:lnSpc>
                <a:spcPct val="110000"/>
              </a:lnSpc>
              <a:spcBef>
                <a:spcPts val="750"/>
              </a:spcBef>
              <a:buClr>
                <a:schemeClr val="accent1"/>
              </a:buClr>
              <a:buFont typeface="Arial" panose="020B0604020202020204" pitchFamily="34" charset="0"/>
              <a:buNone/>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2200" b="1" dirty="0">
                <a:solidFill>
                  <a:srgbClr val="C00000"/>
                </a:solidFill>
                <a:ea typeface="Arial" panose="020B0604020202020204" pitchFamily="34" charset="0"/>
                <a:cs typeface="Calibri (Body)"/>
              </a:rPr>
              <a:t>Design Response</a:t>
            </a:r>
          </a:p>
          <a:p>
            <a:pPr>
              <a:spcBef>
                <a:spcPts val="0"/>
              </a:spcBef>
            </a:pPr>
            <a:r>
              <a:rPr lang="en-US" sz="2200" dirty="0">
                <a:ea typeface="Arial" panose="020B0604020202020204" pitchFamily="34" charset="0"/>
                <a:cs typeface="Calibri (Body)"/>
              </a:rPr>
              <a:t>How to engage people in faith forming experiences that address their  complex lives,  busy schedules, and their diverse religious and spiritual needs?</a:t>
            </a:r>
          </a:p>
        </p:txBody>
      </p:sp>
    </p:spTree>
    <p:extLst>
      <p:ext uri="{BB962C8B-B14F-4D97-AF65-F5344CB8AC3E}">
        <p14:creationId xmlns:p14="http://schemas.microsoft.com/office/powerpoint/2010/main" val="3717830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24374" y="668594"/>
            <a:ext cx="7259894" cy="1386345"/>
          </a:xfrm>
        </p:spPr>
        <p:txBody>
          <a:bodyPr/>
          <a:lstStyle/>
          <a:p>
            <a:pPr algn="ctr"/>
            <a:r>
              <a:rPr lang="en-US" sz="3200" i="1" dirty="0"/>
              <a:t>Challenge: </a:t>
            </a:r>
            <a:r>
              <a:rPr lang="en-US" sz="3200" dirty="0"/>
              <a:t>Participation &amp; Learning in Confirmation Preparation</a:t>
            </a:r>
            <a:br>
              <a:rPr lang="en-US" sz="3200" dirty="0"/>
            </a:br>
            <a:r>
              <a:rPr lang="en-US" sz="2000" dirty="0"/>
              <a:t>(see page 41-41)</a:t>
            </a: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757084" y="2182756"/>
            <a:ext cx="2359742" cy="4028712"/>
          </a:xfrm>
        </p:spPr>
        <p:txBody>
          <a:bodyPr>
            <a:normAutofit fontScale="92500" lnSpcReduction="10000"/>
          </a:bodyPr>
          <a:lstStyle/>
          <a:p>
            <a:pPr marR="0">
              <a:spcBef>
                <a:spcPts val="0"/>
              </a:spcBef>
              <a:spcAft>
                <a:spcPts val="0"/>
              </a:spcAft>
            </a:pPr>
            <a:r>
              <a:rPr lang="en-US" sz="2400" b="1" dirty="0">
                <a:solidFill>
                  <a:srgbClr val="C00000"/>
                </a:solidFill>
                <a:effectLst/>
                <a:latin typeface="Aptos" panose="020B0004020202020204" pitchFamily="34" charset="0"/>
                <a:ea typeface="Arial" panose="020B0604020202020204" pitchFamily="34" charset="0"/>
                <a:cs typeface="Calibri (Body)"/>
              </a:rPr>
              <a:t>Design Challenge</a:t>
            </a:r>
            <a:r>
              <a:rPr lang="en-US" sz="2400" dirty="0">
                <a:solidFill>
                  <a:srgbClr val="C00000"/>
                </a:solidFill>
                <a:effectLst/>
                <a:latin typeface="Aptos" panose="020B0004020202020204" pitchFamily="34" charset="0"/>
                <a:ea typeface="Arial" panose="020B0604020202020204" pitchFamily="34" charset="0"/>
                <a:cs typeface="Calibri (Body)"/>
              </a:rPr>
              <a:t>:</a:t>
            </a:r>
            <a:r>
              <a:rPr lang="en-US" sz="2400" dirty="0">
                <a:solidFill>
                  <a:srgbClr val="C00000"/>
                </a:solidFill>
                <a:ea typeface="Arial" panose="020B0604020202020204" pitchFamily="34" charset="0"/>
                <a:cs typeface="Calibri (Body)"/>
              </a:rPr>
              <a:t> </a:t>
            </a:r>
          </a:p>
          <a:p>
            <a:pPr marR="0">
              <a:spcBef>
                <a:spcPts val="0"/>
              </a:spcBef>
              <a:spcAft>
                <a:spcPts val="0"/>
              </a:spcAft>
            </a:pPr>
            <a:r>
              <a:rPr lang="en-US" sz="2400" dirty="0">
                <a:ea typeface="Arial" panose="020B0604020202020204" pitchFamily="34" charset="0"/>
                <a:cs typeface="Calibri (Body)"/>
              </a:rPr>
              <a:t>How to engage young people in a high quality formation experience through a Confirmation preparation program</a:t>
            </a:r>
            <a:r>
              <a:rPr lang="en-US" sz="2000" dirty="0">
                <a:ea typeface="Arial" panose="020B0604020202020204" pitchFamily="34" charset="0"/>
                <a:cs typeface="Calibri (Body)"/>
              </a:rPr>
              <a:t>. </a:t>
            </a:r>
          </a:p>
        </p:txBody>
      </p:sp>
      <p:sp>
        <p:nvSpPr>
          <p:cNvPr id="7" name="Content Placeholder 2">
            <a:extLst>
              <a:ext uri="{FF2B5EF4-FFF2-40B4-BE49-F238E27FC236}">
                <a16:creationId xmlns:a16="http://schemas.microsoft.com/office/drawing/2014/main" id="{4E8882D7-19EC-082A-B5CB-FBF2D7690748}"/>
              </a:ext>
            </a:extLst>
          </p:cNvPr>
          <p:cNvSpPr txBox="1">
            <a:spLocks/>
          </p:cNvSpPr>
          <p:nvPr/>
        </p:nvSpPr>
        <p:spPr>
          <a:xfrm>
            <a:off x="3116826" y="2143429"/>
            <a:ext cx="5248854" cy="4028711"/>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750"/>
              </a:spcBef>
              <a:buClr>
                <a:schemeClr val="accent1"/>
              </a:buClr>
              <a:buFont typeface="Arial" panose="020B0604020202020204" pitchFamily="34" charset="0"/>
              <a:buNone/>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2200" b="1" dirty="0">
                <a:solidFill>
                  <a:srgbClr val="C00000"/>
                </a:solidFill>
                <a:ea typeface="Arial" panose="020B0604020202020204" pitchFamily="34" charset="0"/>
                <a:cs typeface="Calibri (Body)"/>
              </a:rPr>
              <a:t>Prototype: Hybrid Confirmation preparation that includes a monthly theme with: </a:t>
            </a:r>
          </a:p>
          <a:p>
            <a:pPr marL="457200" indent="-457200">
              <a:lnSpc>
                <a:spcPct val="100000"/>
              </a:lnSpc>
              <a:spcBef>
                <a:spcPts val="0"/>
              </a:spcBef>
              <a:buClr>
                <a:srgbClr val="C00000"/>
              </a:buClr>
              <a:buFont typeface="+mj-lt"/>
              <a:buAutoNum type="arabicPeriod"/>
            </a:pPr>
            <a:r>
              <a:rPr lang="en-US" sz="2200" dirty="0">
                <a:ea typeface="Arial" panose="020B0604020202020204" pitchFamily="34" charset="0"/>
                <a:cs typeface="Calibri (Body)"/>
              </a:rPr>
              <a:t>Online learning experiences on the theme (on your own, at your pace)</a:t>
            </a:r>
          </a:p>
          <a:p>
            <a:pPr marL="457200" indent="-457200">
              <a:lnSpc>
                <a:spcPct val="100000"/>
              </a:lnSpc>
              <a:spcBef>
                <a:spcPts val="0"/>
              </a:spcBef>
              <a:buClr>
                <a:srgbClr val="C00000"/>
              </a:buClr>
              <a:buFont typeface="+mj-lt"/>
              <a:buAutoNum type="arabicPeriod"/>
            </a:pPr>
            <a:r>
              <a:rPr lang="en-US" sz="2200" dirty="0">
                <a:ea typeface="Arial" panose="020B0604020202020204" pitchFamily="34" charset="0"/>
                <a:cs typeface="Calibri (Body)"/>
              </a:rPr>
              <a:t>Small group meeting with adult guide to discuss and apply learning </a:t>
            </a:r>
          </a:p>
          <a:p>
            <a:pPr marL="457200" indent="-457200">
              <a:lnSpc>
                <a:spcPct val="100000"/>
              </a:lnSpc>
              <a:spcBef>
                <a:spcPts val="0"/>
              </a:spcBef>
              <a:buClr>
                <a:srgbClr val="C00000"/>
              </a:buClr>
              <a:buFont typeface="+mj-lt"/>
              <a:buAutoNum type="arabicPeriod"/>
            </a:pPr>
            <a:r>
              <a:rPr lang="en-US" sz="2200" dirty="0">
                <a:ea typeface="Arial" panose="020B0604020202020204" pitchFamily="34" charset="0"/>
                <a:cs typeface="Calibri (Body)"/>
              </a:rPr>
              <a:t>Large group gathering with interactive experiences, short presentations, ideas for living faith, prayer and liturgy</a:t>
            </a:r>
          </a:p>
          <a:p>
            <a:pPr>
              <a:lnSpc>
                <a:spcPct val="100000"/>
              </a:lnSpc>
              <a:spcBef>
                <a:spcPts val="0"/>
              </a:spcBef>
              <a:buClr>
                <a:srgbClr val="C00000"/>
              </a:buClr>
            </a:pPr>
            <a:endParaRPr lang="en-US" sz="1200" dirty="0">
              <a:ea typeface="Arial" panose="020B0604020202020204" pitchFamily="34" charset="0"/>
              <a:cs typeface="Calibri (Body)"/>
            </a:endParaRPr>
          </a:p>
          <a:p>
            <a:pPr>
              <a:lnSpc>
                <a:spcPct val="100000"/>
              </a:lnSpc>
              <a:spcBef>
                <a:spcPts val="0"/>
              </a:spcBef>
              <a:buClr>
                <a:srgbClr val="C00000"/>
              </a:buClr>
            </a:pPr>
            <a:r>
              <a:rPr lang="en-US" sz="2200" dirty="0">
                <a:ea typeface="Arial" panose="020B0604020202020204" pitchFamily="34" charset="0"/>
                <a:cs typeface="Calibri (Body)"/>
              </a:rPr>
              <a:t>Plus an annual retreat + service projects</a:t>
            </a:r>
          </a:p>
        </p:txBody>
      </p:sp>
    </p:spTree>
    <p:extLst>
      <p:ext uri="{BB962C8B-B14F-4D97-AF65-F5344CB8AC3E}">
        <p14:creationId xmlns:p14="http://schemas.microsoft.com/office/powerpoint/2010/main" val="66731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911326" y="1051794"/>
            <a:ext cx="3714750" cy="717141"/>
          </a:xfrm>
        </p:spPr>
        <p:txBody>
          <a:bodyPr/>
          <a:lstStyle/>
          <a:p>
            <a:r>
              <a:rPr lang="en-US" sz="3200" dirty="0"/>
              <a:t>The Program</a:t>
            </a: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73393" y="1866507"/>
            <a:ext cx="7305367" cy="4170499"/>
          </a:xfrm>
        </p:spPr>
        <p:txBody>
          <a:bodyPr>
            <a:noAutofit/>
          </a:bodyPr>
          <a:lstStyle/>
          <a:p>
            <a:pPr>
              <a:lnSpc>
                <a:spcPct val="150000"/>
              </a:lnSpc>
              <a:spcBef>
                <a:spcPts val="0"/>
              </a:spcBef>
            </a:pPr>
            <a:r>
              <a:rPr lang="en-US" sz="2000" b="1" kern="100" dirty="0">
                <a:ea typeface="Arial" panose="020B0604020202020204" pitchFamily="34" charset="0"/>
                <a:cs typeface="Arial" panose="020B0604020202020204" pitchFamily="34" charset="0"/>
              </a:rPr>
              <a:t>Day Two </a:t>
            </a:r>
          </a:p>
          <a:p>
            <a:pPr>
              <a:lnSpc>
                <a:spcPct val="150000"/>
              </a:lnSpc>
              <a:spcBef>
                <a:spcPts val="0"/>
              </a:spcBef>
            </a:pPr>
            <a:r>
              <a:rPr lang="en-US" sz="2000" kern="100" dirty="0">
                <a:ea typeface="Arial" panose="020B0604020202020204" pitchFamily="34" charset="0"/>
                <a:cs typeface="Arial" panose="020B0604020202020204" pitchFamily="34" charset="0"/>
              </a:rPr>
              <a:t>8:30 am   Morning Prayer</a:t>
            </a:r>
          </a:p>
          <a:p>
            <a:pPr>
              <a:lnSpc>
                <a:spcPct val="150000"/>
              </a:lnSpc>
              <a:spcBef>
                <a:spcPts val="0"/>
              </a:spcBef>
            </a:pPr>
            <a:r>
              <a:rPr lang="en-US" sz="2000" kern="100" dirty="0">
                <a:ea typeface="Arial" panose="020B0604020202020204" pitchFamily="34" charset="0"/>
                <a:cs typeface="Arial" panose="020B0604020202020204" pitchFamily="34" charset="0"/>
              </a:rPr>
              <a:t>9:00 am   </a:t>
            </a:r>
            <a:r>
              <a:rPr lang="en-US" sz="2000" b="1" kern="100" dirty="0">
                <a:ea typeface="Arial" panose="020B0604020202020204" pitchFamily="34" charset="0"/>
                <a:cs typeface="Arial" panose="020B0604020202020204" pitchFamily="34" charset="0"/>
              </a:rPr>
              <a:t>Session 3. Designing Catechesis </a:t>
            </a:r>
            <a:r>
              <a:rPr lang="en-US" sz="2000" kern="100" dirty="0">
                <a:ea typeface="Arial" panose="020B0604020202020204" pitchFamily="34" charset="0"/>
                <a:cs typeface="Arial" panose="020B0604020202020204" pitchFamily="34" charset="0"/>
              </a:rPr>
              <a:t>(continued)</a:t>
            </a:r>
          </a:p>
          <a:p>
            <a:pPr marL="1028700" lvl="3" indent="0">
              <a:lnSpc>
                <a:spcPct val="150000"/>
              </a:lnSpc>
              <a:spcBef>
                <a:spcPts val="0"/>
              </a:spcBef>
              <a:buNone/>
            </a:pPr>
            <a:r>
              <a:rPr lang="en-US" sz="2000" b="1" kern="100" dirty="0">
                <a:ea typeface="Arial" panose="020B0604020202020204" pitchFamily="34" charset="0"/>
                <a:cs typeface="Arial" panose="020B0604020202020204" pitchFamily="34" charset="0"/>
              </a:rPr>
              <a:t>Session 4. Designing Catechist Formation </a:t>
            </a:r>
          </a:p>
          <a:p>
            <a:pPr>
              <a:lnSpc>
                <a:spcPct val="150000"/>
              </a:lnSpc>
              <a:spcBef>
                <a:spcPts val="0"/>
              </a:spcBef>
            </a:pPr>
            <a:r>
              <a:rPr lang="en-US" sz="2000" kern="100" dirty="0">
                <a:ea typeface="Arial" panose="020B0604020202020204" pitchFamily="34" charset="0"/>
                <a:cs typeface="Arial" panose="020B0604020202020204" pitchFamily="34" charset="0"/>
              </a:rPr>
              <a:t>12 noon  Lunch</a:t>
            </a:r>
          </a:p>
          <a:p>
            <a:pPr>
              <a:lnSpc>
                <a:spcPct val="150000"/>
              </a:lnSpc>
              <a:spcBef>
                <a:spcPts val="0"/>
              </a:spcBef>
            </a:pPr>
            <a:r>
              <a:rPr lang="en-US" sz="2000" kern="100" dirty="0">
                <a:ea typeface="Arial" panose="020B0604020202020204" pitchFamily="34" charset="0"/>
                <a:cs typeface="Arial" panose="020B0604020202020204" pitchFamily="34" charset="0"/>
              </a:rPr>
              <a:t>1:00 pm  </a:t>
            </a:r>
            <a:r>
              <a:rPr lang="en-US" sz="2000" b="1" kern="100" dirty="0">
                <a:ea typeface="Arial" panose="020B0604020202020204" pitchFamily="34" charset="0"/>
                <a:cs typeface="Arial" panose="020B0604020202020204" pitchFamily="34" charset="0"/>
              </a:rPr>
              <a:t>Session 4. Designing Catechist Formation </a:t>
            </a:r>
            <a:r>
              <a:rPr lang="en-US" sz="2000" kern="100" dirty="0">
                <a:ea typeface="Arial" panose="020B0604020202020204" pitchFamily="34" charset="0"/>
                <a:cs typeface="Arial" panose="020B0604020202020204" pitchFamily="34" charset="0"/>
              </a:rPr>
              <a:t>(continued)</a:t>
            </a:r>
            <a:endParaRPr lang="en-US" sz="2000" kern="100" dirty="0">
              <a:ea typeface="MS Gothic" panose="020B0609070205080204" pitchFamily="49" charset="-128"/>
              <a:cs typeface="Arial" panose="020B0604020202020204" pitchFamily="34" charset="0"/>
            </a:endParaRPr>
          </a:p>
          <a:p>
            <a:pPr>
              <a:lnSpc>
                <a:spcPct val="150000"/>
              </a:lnSpc>
              <a:spcBef>
                <a:spcPts val="0"/>
              </a:spcBef>
            </a:pPr>
            <a:r>
              <a:rPr lang="en-US" sz="2000" kern="100" dirty="0">
                <a:ea typeface="Arial" panose="020B0604020202020204" pitchFamily="34" charset="0"/>
                <a:cs typeface="Arial" panose="020B0604020202020204" pitchFamily="34" charset="0"/>
              </a:rPr>
              <a:t>4:00 pm  Depart </a:t>
            </a:r>
          </a:p>
        </p:txBody>
      </p:sp>
      <p:pic>
        <p:nvPicPr>
          <p:cNvPr id="12" name="Picture 11" descr="A close up of a logo&#10;&#10;Description automatically generated">
            <a:extLst>
              <a:ext uri="{FF2B5EF4-FFF2-40B4-BE49-F238E27FC236}">
                <a16:creationId xmlns:a16="http://schemas.microsoft.com/office/drawing/2014/main" id="{7E20D9A9-8A99-7F1D-AC66-59AD6314E6F1}"/>
              </a:ext>
            </a:extLst>
          </p:cNvPr>
          <p:cNvPicPr>
            <a:picLocks noChangeAspect="1"/>
          </p:cNvPicPr>
          <p:nvPr/>
        </p:nvPicPr>
        <p:blipFill>
          <a:blip r:embed="rId2"/>
          <a:stretch>
            <a:fillRect/>
          </a:stretch>
        </p:blipFill>
        <p:spPr>
          <a:xfrm>
            <a:off x="6673645" y="1044118"/>
            <a:ext cx="1443499" cy="541312"/>
          </a:xfrm>
          <a:prstGeom prst="rect">
            <a:avLst/>
          </a:prstGeom>
        </p:spPr>
      </p:pic>
    </p:spTree>
    <p:extLst>
      <p:ext uri="{BB962C8B-B14F-4D97-AF65-F5344CB8AC3E}">
        <p14:creationId xmlns:p14="http://schemas.microsoft.com/office/powerpoint/2010/main" val="1916760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540774" y="735018"/>
            <a:ext cx="8023123" cy="1327698"/>
          </a:xfrm>
        </p:spPr>
        <p:txBody>
          <a:bodyPr/>
          <a:lstStyle/>
          <a:p>
            <a:pPr algn="ctr"/>
            <a:r>
              <a:rPr lang="en-US" sz="3200" i="1" dirty="0"/>
              <a:t>Challenge: </a:t>
            </a:r>
            <a:r>
              <a:rPr lang="en-US" sz="3200" dirty="0"/>
              <a:t>Guiding Parents in Forming the Faith of Young Children</a:t>
            </a:r>
            <a:br>
              <a:rPr lang="en-US" sz="3200" dirty="0"/>
            </a:br>
            <a:r>
              <a:rPr lang="en-US" sz="2000" dirty="0"/>
              <a:t>(see page 46-49)</a:t>
            </a: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688258" y="2304540"/>
            <a:ext cx="2550102" cy="3737724"/>
          </a:xfrm>
        </p:spPr>
        <p:txBody>
          <a:bodyPr>
            <a:normAutofit/>
          </a:bodyPr>
          <a:lstStyle/>
          <a:p>
            <a:pPr marR="0">
              <a:spcBef>
                <a:spcPts val="0"/>
              </a:spcBef>
              <a:spcAft>
                <a:spcPts val="0"/>
              </a:spcAft>
            </a:pPr>
            <a:r>
              <a:rPr lang="en-US" sz="2200" b="1" dirty="0">
                <a:solidFill>
                  <a:srgbClr val="C00000"/>
                </a:solidFill>
                <a:effectLst/>
                <a:latin typeface="Aptos" panose="020B0004020202020204" pitchFamily="34" charset="0"/>
                <a:ea typeface="Arial" panose="020B0604020202020204" pitchFamily="34" charset="0"/>
                <a:cs typeface="Calibri (Body)"/>
              </a:rPr>
              <a:t>Design Response</a:t>
            </a:r>
            <a:r>
              <a:rPr lang="en-US" sz="2200" dirty="0">
                <a:solidFill>
                  <a:srgbClr val="C00000"/>
                </a:solidFill>
                <a:effectLst/>
                <a:latin typeface="Aptos" panose="020B0004020202020204" pitchFamily="34" charset="0"/>
                <a:ea typeface="Arial" panose="020B0604020202020204" pitchFamily="34" charset="0"/>
                <a:cs typeface="Calibri (Body)"/>
              </a:rPr>
              <a:t>:</a:t>
            </a:r>
            <a:r>
              <a:rPr lang="en-US" sz="2200" dirty="0">
                <a:solidFill>
                  <a:srgbClr val="C00000"/>
                </a:solidFill>
                <a:ea typeface="Arial" panose="020B0604020202020204" pitchFamily="34" charset="0"/>
                <a:cs typeface="Calibri (Body)"/>
              </a:rPr>
              <a:t> </a:t>
            </a:r>
            <a:r>
              <a:rPr lang="en-US" sz="2200" dirty="0">
                <a:ea typeface="Arial" panose="020B0604020202020204" pitchFamily="34" charset="0"/>
                <a:cs typeface="Calibri (Body)"/>
              </a:rPr>
              <a:t>How can we equip parents to become faith formers of their young children from Baptism to 5 years old. </a:t>
            </a:r>
          </a:p>
        </p:txBody>
      </p:sp>
      <p:sp>
        <p:nvSpPr>
          <p:cNvPr id="7" name="Content Placeholder 2">
            <a:extLst>
              <a:ext uri="{FF2B5EF4-FFF2-40B4-BE49-F238E27FC236}">
                <a16:creationId xmlns:a16="http://schemas.microsoft.com/office/drawing/2014/main" id="{4E8882D7-19EC-082A-B5CB-FBF2D7690748}"/>
              </a:ext>
            </a:extLst>
          </p:cNvPr>
          <p:cNvSpPr txBox="1">
            <a:spLocks/>
          </p:cNvSpPr>
          <p:nvPr/>
        </p:nvSpPr>
        <p:spPr>
          <a:xfrm>
            <a:off x="3539891" y="2316430"/>
            <a:ext cx="5024005" cy="3806552"/>
          </a:xfrm>
          <a:prstGeom prst="rect">
            <a:avLst/>
          </a:prstGeom>
        </p:spPr>
        <p:txBody>
          <a:bodyPr vert="horz" lIns="91440" tIns="45720" rIns="91440" bIns="45720" rtlCol="0">
            <a:normAutofit/>
          </a:bodyPr>
          <a:lstStyle>
            <a:lvl1pPr marL="0" indent="0" algn="l" defTabSz="685800" rtl="0" eaLnBrk="1" latinLnBrk="0" hangingPunct="1">
              <a:lnSpc>
                <a:spcPct val="110000"/>
              </a:lnSpc>
              <a:spcBef>
                <a:spcPts val="750"/>
              </a:spcBef>
              <a:buClr>
                <a:schemeClr val="accent1"/>
              </a:buClr>
              <a:buFont typeface="Arial" panose="020B0604020202020204" pitchFamily="34" charset="0"/>
              <a:buNone/>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2200" b="1" dirty="0">
                <a:solidFill>
                  <a:srgbClr val="C00000"/>
                </a:solidFill>
                <a:ea typeface="Arial" panose="020B0604020202020204" pitchFamily="34" charset="0"/>
                <a:cs typeface="Calibri (Body)"/>
              </a:rPr>
              <a:t>Prototype: A catechumenal model of formation for Baptism through 5 years old</a:t>
            </a:r>
          </a:p>
          <a:p>
            <a:pPr marL="457200" indent="-457200">
              <a:spcBef>
                <a:spcPts val="0"/>
              </a:spcBef>
              <a:buClr>
                <a:srgbClr val="C00000"/>
              </a:buClr>
              <a:buFont typeface="+mj-lt"/>
              <a:buAutoNum type="arabicPeriod"/>
            </a:pPr>
            <a:r>
              <a:rPr lang="en-US" sz="2200" dirty="0">
                <a:ea typeface="Arial" panose="020B0604020202020204" pitchFamily="34" charset="0"/>
                <a:cs typeface="Calibri (Body)"/>
              </a:rPr>
              <a:t>Personalize sacrament preparation to address their religious life and needs of parents</a:t>
            </a:r>
          </a:p>
          <a:p>
            <a:pPr marL="457200" indent="-457200">
              <a:spcBef>
                <a:spcPts val="0"/>
              </a:spcBef>
              <a:buClr>
                <a:srgbClr val="C00000"/>
              </a:buClr>
              <a:buFont typeface="+mj-lt"/>
              <a:buAutoNum type="arabicPeriod"/>
            </a:pPr>
            <a:r>
              <a:rPr lang="en-US" sz="2200" dirty="0">
                <a:ea typeface="Arial" panose="020B0604020202020204" pitchFamily="34" charset="0"/>
                <a:cs typeface="Calibri (Body)"/>
              </a:rPr>
              <a:t>Celebrate the sacrament </a:t>
            </a:r>
          </a:p>
          <a:p>
            <a:pPr marL="457200" indent="-457200">
              <a:spcBef>
                <a:spcPts val="0"/>
              </a:spcBef>
              <a:buClr>
                <a:srgbClr val="C00000"/>
              </a:buClr>
              <a:buFont typeface="+mj-lt"/>
              <a:buAutoNum type="arabicPeriod"/>
            </a:pPr>
            <a:r>
              <a:rPr lang="en-US" sz="2200" dirty="0">
                <a:ea typeface="Arial" panose="020B0604020202020204" pitchFamily="34" charset="0"/>
                <a:cs typeface="Calibri (Body)"/>
              </a:rPr>
              <a:t>Provide mystagogy by accompanying parents with support and resources for faith forming</a:t>
            </a:r>
          </a:p>
        </p:txBody>
      </p:sp>
    </p:spTree>
    <p:extLst>
      <p:ext uri="{BB962C8B-B14F-4D97-AF65-F5344CB8AC3E}">
        <p14:creationId xmlns:p14="http://schemas.microsoft.com/office/powerpoint/2010/main" val="4031261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426301"/>
            <a:ext cx="7886700" cy="709530"/>
          </a:xfrm>
        </p:spPr>
        <p:txBody>
          <a:bodyPr>
            <a:normAutofit/>
          </a:bodyPr>
          <a:lstStyle/>
          <a:p>
            <a:pPr algn="ctr"/>
            <a:r>
              <a:rPr lang="en-US" sz="3200" dirty="0"/>
              <a:t>Baptism &amp; Families with Children 0-5</a:t>
            </a:r>
          </a:p>
        </p:txBody>
      </p:sp>
      <p:graphicFrame>
        <p:nvGraphicFramePr>
          <p:cNvPr id="5" name="Diagram 4">
            <a:extLst>
              <a:ext uri="{FF2B5EF4-FFF2-40B4-BE49-F238E27FC236}">
                <a16:creationId xmlns:a16="http://schemas.microsoft.com/office/drawing/2014/main" id="{E989FAC6-2C6F-FC94-7F38-E27815E8E9C8}"/>
              </a:ext>
            </a:extLst>
          </p:cNvPr>
          <p:cNvGraphicFramePr/>
          <p:nvPr>
            <p:extLst>
              <p:ext uri="{D42A27DB-BD31-4B8C-83A1-F6EECF244321}">
                <p14:modId xmlns:p14="http://schemas.microsoft.com/office/powerpoint/2010/main" val="2112460875"/>
              </p:ext>
            </p:extLst>
          </p:nvPr>
        </p:nvGraphicFramePr>
        <p:xfrm>
          <a:off x="333179" y="1278194"/>
          <a:ext cx="8307960" cy="515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3852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93200" y="781667"/>
            <a:ext cx="7259894" cy="958644"/>
          </a:xfrm>
        </p:spPr>
        <p:txBody>
          <a:bodyPr/>
          <a:lstStyle/>
          <a:p>
            <a:pPr algn="ctr"/>
            <a:r>
              <a:rPr lang="en-US" sz="3200" i="1" dirty="0"/>
              <a:t>Challenge</a:t>
            </a:r>
            <a:r>
              <a:rPr lang="en-US" sz="3200" dirty="0"/>
              <a:t>: Diversity of Adult Faith</a:t>
            </a:r>
            <a:br>
              <a:rPr lang="en-US" sz="3200" dirty="0"/>
            </a:br>
            <a:r>
              <a:rPr lang="en-US" sz="2000" dirty="0"/>
              <a:t>(see page 67-72)</a:t>
            </a:r>
            <a:endParaRPr lang="en-US" sz="2000" i="1" dirty="0"/>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50" y="1897627"/>
            <a:ext cx="3544527" cy="4178708"/>
          </a:xfrm>
        </p:spPr>
        <p:txBody>
          <a:bodyPr>
            <a:normAutofit fontScale="92500" lnSpcReduction="20000"/>
          </a:bodyPr>
          <a:lstStyle/>
          <a:p>
            <a:pPr marR="0">
              <a:spcBef>
                <a:spcPts val="0"/>
              </a:spcBef>
              <a:spcAft>
                <a:spcPts val="0"/>
              </a:spcAft>
            </a:pPr>
            <a:r>
              <a:rPr lang="en-US" sz="2200" b="1" dirty="0">
                <a:solidFill>
                  <a:srgbClr val="C00000"/>
                </a:solidFill>
                <a:effectLst/>
                <a:latin typeface="Aptos" panose="020B0004020202020204" pitchFamily="34" charset="0"/>
                <a:ea typeface="Arial" panose="020B0604020202020204" pitchFamily="34" charset="0"/>
                <a:cs typeface="Calibri (Body)"/>
              </a:rPr>
              <a:t>Design Challenge</a:t>
            </a:r>
            <a:r>
              <a:rPr lang="en-US" sz="2200" dirty="0">
                <a:solidFill>
                  <a:srgbClr val="C00000"/>
                </a:solidFill>
                <a:effectLst/>
                <a:latin typeface="Aptos" panose="020B0004020202020204" pitchFamily="34" charset="0"/>
                <a:ea typeface="Arial" panose="020B0604020202020204" pitchFamily="34" charset="0"/>
                <a:cs typeface="Calibri (Body)"/>
              </a:rPr>
              <a:t>:</a:t>
            </a:r>
            <a:r>
              <a:rPr lang="en-US" sz="2200" dirty="0">
                <a:solidFill>
                  <a:srgbClr val="C00000"/>
                </a:solidFill>
                <a:ea typeface="Arial" panose="020B0604020202020204" pitchFamily="34" charset="0"/>
                <a:cs typeface="Calibri (Body)"/>
              </a:rPr>
              <a:t> </a:t>
            </a:r>
            <a:r>
              <a:rPr lang="en-US" sz="2200" dirty="0">
                <a:ea typeface="Arial" panose="020B0604020202020204" pitchFamily="34" charset="0"/>
                <a:cs typeface="Calibri (Body)"/>
              </a:rPr>
              <a:t>How to address the diversity of adult faith and religious/spiritual practice today? </a:t>
            </a:r>
          </a:p>
          <a:p>
            <a:pPr marR="0">
              <a:spcBef>
                <a:spcPts val="0"/>
              </a:spcBef>
              <a:spcAft>
                <a:spcPts val="0"/>
              </a:spcAft>
            </a:pPr>
            <a:endParaRPr lang="en-US" sz="1300" dirty="0">
              <a:ea typeface="Arial" panose="020B0604020202020204" pitchFamily="34" charset="0"/>
              <a:cs typeface="Calibri (Body)"/>
            </a:endParaRPr>
          </a:p>
          <a:p>
            <a:pPr marL="342900" marR="0" indent="-342900">
              <a:spcBef>
                <a:spcPts val="0"/>
              </a:spcBef>
              <a:spcAft>
                <a:spcPts val="0"/>
              </a:spcAft>
              <a:buClr>
                <a:srgbClr val="C00000"/>
              </a:buClr>
              <a:buFont typeface="Wingdings" pitchFamily="2" charset="2"/>
              <a:buChar char="ü"/>
            </a:pPr>
            <a:r>
              <a:rPr lang="en-US" sz="2200" dirty="0">
                <a:effectLst/>
                <a:latin typeface="Aptos" panose="020B0004020202020204" pitchFamily="34" charset="0"/>
                <a:ea typeface="Arial" panose="020B0604020202020204" pitchFamily="34" charset="0"/>
                <a:cs typeface="Calibri (Body)"/>
              </a:rPr>
              <a:t>Vibrant faith and active engagement</a:t>
            </a:r>
          </a:p>
          <a:p>
            <a:pPr marL="342900" marR="0" indent="-342900">
              <a:spcBef>
                <a:spcPts val="0"/>
              </a:spcBef>
              <a:spcAft>
                <a:spcPts val="0"/>
              </a:spcAft>
              <a:buClr>
                <a:srgbClr val="C00000"/>
              </a:buClr>
              <a:buFont typeface="Wingdings" pitchFamily="2" charset="2"/>
              <a:buChar char="ü"/>
            </a:pPr>
            <a:r>
              <a:rPr lang="en-US" sz="2200" dirty="0">
                <a:effectLst/>
                <a:latin typeface="Aptos" panose="020B0004020202020204" pitchFamily="34" charset="0"/>
                <a:ea typeface="Arial" panose="020B0604020202020204" pitchFamily="34" charset="0"/>
                <a:cs typeface="Calibri (Body)"/>
              </a:rPr>
              <a:t>Occasional engagement and faith is less central to life</a:t>
            </a:r>
          </a:p>
          <a:p>
            <a:pPr marL="342900" marR="0" indent="-342900">
              <a:spcBef>
                <a:spcPts val="0"/>
              </a:spcBef>
              <a:spcAft>
                <a:spcPts val="0"/>
              </a:spcAft>
              <a:buClr>
                <a:srgbClr val="C00000"/>
              </a:buClr>
              <a:buFont typeface="Wingdings" pitchFamily="2" charset="2"/>
              <a:buChar char="ü"/>
            </a:pPr>
            <a:r>
              <a:rPr lang="en-US" sz="2200" dirty="0">
                <a:ea typeface="Arial" panose="020B0604020202020204" pitchFamily="34" charset="0"/>
                <a:cs typeface="Calibri (Body)"/>
              </a:rPr>
              <a:t>Spiritual, but not engaged with a faith community</a:t>
            </a:r>
          </a:p>
          <a:p>
            <a:pPr marL="342900" marR="0" indent="-342900">
              <a:spcBef>
                <a:spcPts val="0"/>
              </a:spcBef>
              <a:spcAft>
                <a:spcPts val="0"/>
              </a:spcAft>
              <a:buClr>
                <a:srgbClr val="C00000"/>
              </a:buClr>
              <a:buFont typeface="Wingdings" pitchFamily="2" charset="2"/>
              <a:buChar char="ü"/>
            </a:pPr>
            <a:r>
              <a:rPr lang="en-US" sz="2200" dirty="0">
                <a:effectLst/>
                <a:latin typeface="Aptos" panose="020B0004020202020204" pitchFamily="34" charset="0"/>
                <a:ea typeface="Arial" panose="020B0604020202020204" pitchFamily="34" charset="0"/>
                <a:cs typeface="Calibri (Body)"/>
              </a:rPr>
              <a:t>Unaffiliated, uninvolved, religion not important</a:t>
            </a:r>
          </a:p>
        </p:txBody>
      </p:sp>
      <p:sp>
        <p:nvSpPr>
          <p:cNvPr id="7" name="Content Placeholder 2">
            <a:extLst>
              <a:ext uri="{FF2B5EF4-FFF2-40B4-BE49-F238E27FC236}">
                <a16:creationId xmlns:a16="http://schemas.microsoft.com/office/drawing/2014/main" id="{4E8882D7-19EC-082A-B5CB-FBF2D7690748}"/>
              </a:ext>
            </a:extLst>
          </p:cNvPr>
          <p:cNvSpPr txBox="1">
            <a:spLocks/>
          </p:cNvSpPr>
          <p:nvPr/>
        </p:nvSpPr>
        <p:spPr>
          <a:xfrm>
            <a:off x="4670325" y="1897627"/>
            <a:ext cx="3824745" cy="4077871"/>
          </a:xfrm>
          <a:prstGeom prst="rect">
            <a:avLst/>
          </a:prstGeom>
        </p:spPr>
        <p:txBody>
          <a:bodyPr vert="horz" lIns="91440" tIns="45720" rIns="91440" bIns="45720" rtlCol="0">
            <a:normAutofit/>
          </a:bodyPr>
          <a:lstStyle>
            <a:lvl1pPr marL="0" indent="0" algn="l" defTabSz="685800" rtl="0" eaLnBrk="1" latinLnBrk="0" hangingPunct="1">
              <a:lnSpc>
                <a:spcPct val="110000"/>
              </a:lnSpc>
              <a:spcBef>
                <a:spcPts val="750"/>
              </a:spcBef>
              <a:buClr>
                <a:schemeClr val="accent1"/>
              </a:buClr>
              <a:buFont typeface="Arial" panose="020B0604020202020204" pitchFamily="34" charset="0"/>
              <a:buNone/>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2200" b="1" dirty="0">
                <a:solidFill>
                  <a:srgbClr val="C00000"/>
                </a:solidFill>
                <a:ea typeface="Arial" panose="020B0604020202020204" pitchFamily="34" charset="0"/>
                <a:cs typeface="Calibri (Body)"/>
              </a:rPr>
              <a:t>Prototype: Different forms of adult catechesis </a:t>
            </a:r>
          </a:p>
          <a:p>
            <a:pPr>
              <a:lnSpc>
                <a:spcPct val="100000"/>
              </a:lnSpc>
              <a:spcBef>
                <a:spcPts val="0"/>
              </a:spcBef>
            </a:pPr>
            <a:r>
              <a:rPr lang="en-US" sz="2200" b="1" dirty="0">
                <a:solidFill>
                  <a:srgbClr val="C00000"/>
                </a:solidFill>
                <a:ea typeface="Arial" panose="020B0604020202020204" pitchFamily="34" charset="0"/>
                <a:cs typeface="Calibri (Body)"/>
              </a:rPr>
              <a:t>tailored to the adult faith profiles</a:t>
            </a:r>
          </a:p>
          <a:p>
            <a:pPr marL="457200" indent="-457200">
              <a:lnSpc>
                <a:spcPct val="100000"/>
              </a:lnSpc>
              <a:spcBef>
                <a:spcPts val="0"/>
              </a:spcBef>
              <a:buClr>
                <a:srgbClr val="C00000"/>
              </a:buClr>
              <a:buFont typeface="+mj-lt"/>
              <a:buAutoNum type="arabicPeriod"/>
            </a:pPr>
            <a:r>
              <a:rPr lang="en-US" sz="2200" dirty="0">
                <a:ea typeface="Arial" panose="020B0604020202020204" pitchFamily="34" charset="0"/>
                <a:cs typeface="Calibri (Body)"/>
              </a:rPr>
              <a:t>Taste &amp; See Experiences</a:t>
            </a:r>
          </a:p>
          <a:p>
            <a:pPr marL="457200" indent="-457200">
              <a:lnSpc>
                <a:spcPct val="100000"/>
              </a:lnSpc>
              <a:spcBef>
                <a:spcPts val="0"/>
              </a:spcBef>
              <a:buClr>
                <a:srgbClr val="C00000"/>
              </a:buClr>
              <a:buFont typeface="+mj-lt"/>
              <a:buAutoNum type="arabicPeriod"/>
            </a:pPr>
            <a:r>
              <a:rPr lang="en-US" sz="2200" dirty="0">
                <a:ea typeface="Arial" panose="020B0604020202020204" pitchFamily="34" charset="0"/>
                <a:cs typeface="Calibri (Body)"/>
              </a:rPr>
              <a:t>Refresher Experiences</a:t>
            </a:r>
          </a:p>
          <a:p>
            <a:pPr marL="457200" indent="-457200">
              <a:lnSpc>
                <a:spcPct val="100000"/>
              </a:lnSpc>
              <a:spcBef>
                <a:spcPts val="0"/>
              </a:spcBef>
              <a:buClr>
                <a:srgbClr val="C00000"/>
              </a:buClr>
              <a:buFont typeface="+mj-lt"/>
              <a:buAutoNum type="arabicPeriod"/>
            </a:pPr>
            <a:r>
              <a:rPr lang="en-US" sz="2200" dirty="0">
                <a:ea typeface="Arial" panose="020B0604020202020204" pitchFamily="34" charset="0"/>
                <a:cs typeface="Calibri (Body)"/>
              </a:rPr>
              <a:t>Growing Experiences</a:t>
            </a:r>
          </a:p>
          <a:p>
            <a:pPr marL="457200" indent="-457200">
              <a:lnSpc>
                <a:spcPct val="100000"/>
              </a:lnSpc>
              <a:spcBef>
                <a:spcPts val="0"/>
              </a:spcBef>
              <a:buClr>
                <a:srgbClr val="C00000"/>
              </a:buClr>
              <a:buFont typeface="+mj-lt"/>
              <a:buAutoNum type="arabicPeriod"/>
            </a:pPr>
            <a:r>
              <a:rPr lang="en-US" sz="2200" dirty="0">
                <a:ea typeface="Arial" panose="020B0604020202020204" pitchFamily="34" charset="0"/>
                <a:cs typeface="Calibri (Body)"/>
              </a:rPr>
              <a:t>Go Deeper Experiences</a:t>
            </a:r>
          </a:p>
        </p:txBody>
      </p:sp>
    </p:spTree>
    <p:extLst>
      <p:ext uri="{BB962C8B-B14F-4D97-AF65-F5344CB8AC3E}">
        <p14:creationId xmlns:p14="http://schemas.microsoft.com/office/powerpoint/2010/main" val="1911949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06651" y="1633074"/>
            <a:ext cx="7470183" cy="4302777"/>
          </a:xfrm>
        </p:spPr>
        <p:txBody>
          <a:bodyPr>
            <a:normAutofit/>
          </a:bodyPr>
          <a:lstStyle/>
          <a:p>
            <a:pPr>
              <a:lnSpc>
                <a:spcPct val="100000"/>
              </a:lnSpc>
              <a:spcBef>
                <a:spcPts val="0"/>
              </a:spcBef>
              <a:buClr>
                <a:srgbClr val="C00000"/>
              </a:buClr>
            </a:pPr>
            <a:r>
              <a:rPr lang="en-US" sz="2800" b="1"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6. Test the Prototypes</a:t>
            </a:r>
            <a:endParaRPr lang="en-US" sz="2800" b="1" dirty="0">
              <a:solidFill>
                <a:srgbClr val="C00000"/>
              </a:solidFill>
              <a:latin typeface="Aptos Display" panose="020B0004020202020204" pitchFamily="34" charset="0"/>
              <a:ea typeface="Times New Roman" panose="02020603050405020304" pitchFamily="18" charset="0"/>
              <a:cs typeface="Times New Roman" panose="02020603050405020304" pitchFamily="18" charset="0"/>
            </a:endParaRPr>
          </a:p>
          <a:p>
            <a:pPr marL="457200" indent="-457200">
              <a:lnSpc>
                <a:spcPct val="100000"/>
              </a:lnSpc>
              <a:spcBef>
                <a:spcPts val="0"/>
              </a:spcBef>
              <a:buClr>
                <a:srgbClr val="C00000"/>
              </a:buClr>
              <a:buFont typeface="Wingdings" pitchFamily="2" charset="2"/>
              <a:buChar char="ü"/>
            </a:pPr>
            <a:r>
              <a:rPr lang="en-US" sz="28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How will you pilot the prototype?</a:t>
            </a:r>
            <a:endParaRPr lang="en-US" sz="2800" dirty="0">
              <a:solidFill>
                <a:srgbClr val="000000"/>
              </a:solidFill>
              <a:latin typeface="Aptos Display" panose="020B0004020202020204" pitchFamily="34" charset="0"/>
              <a:ea typeface="Times New Roman" panose="02020603050405020304" pitchFamily="18" charset="0"/>
              <a:cs typeface="Times New Roman" panose="02020603050405020304" pitchFamily="18" charset="0"/>
            </a:endParaRPr>
          </a:p>
          <a:p>
            <a:pPr marL="457200" indent="-457200">
              <a:lnSpc>
                <a:spcPct val="100000"/>
              </a:lnSpc>
              <a:spcBef>
                <a:spcPts val="0"/>
              </a:spcBef>
              <a:buClr>
                <a:srgbClr val="C00000"/>
              </a:buClr>
              <a:buFont typeface="Wingdings" pitchFamily="2" charset="2"/>
              <a:buChar char="ü"/>
            </a:pPr>
            <a:r>
              <a:rPr lang="en-US" sz="28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How will you engage people in </a:t>
            </a:r>
            <a:r>
              <a:rPr lang="en-US" sz="2800" dirty="0">
                <a:solidFill>
                  <a:srgbClr val="000000"/>
                </a:solidFill>
                <a:latin typeface="Aptos Display" panose="020B0004020202020204" pitchFamily="34" charset="0"/>
                <a:ea typeface="Times New Roman" panose="02020603050405020304" pitchFamily="18" charset="0"/>
                <a:cs typeface="Times New Roman" panose="02020603050405020304" pitchFamily="18" charset="0"/>
              </a:rPr>
              <a:t>experiencing the prototype?</a:t>
            </a:r>
          </a:p>
          <a:p>
            <a:pPr marL="457200" indent="-457200">
              <a:lnSpc>
                <a:spcPct val="100000"/>
              </a:lnSpc>
              <a:spcBef>
                <a:spcPts val="0"/>
              </a:spcBef>
              <a:buClr>
                <a:srgbClr val="C00000"/>
              </a:buClr>
              <a:buFont typeface="Wingdings" pitchFamily="2" charset="2"/>
              <a:buChar char="ü"/>
            </a:pPr>
            <a:r>
              <a:rPr lang="en-US" sz="28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How will you obtain feedback on people’s experience of the prototype? </a:t>
            </a:r>
          </a:p>
          <a:p>
            <a:pPr marL="457200" indent="-457200">
              <a:lnSpc>
                <a:spcPct val="100000"/>
              </a:lnSpc>
              <a:spcBef>
                <a:spcPts val="0"/>
              </a:spcBef>
              <a:buClr>
                <a:srgbClr val="C00000"/>
              </a:buClr>
              <a:buFont typeface="Wingdings" pitchFamily="2" charset="2"/>
              <a:buChar char="ü"/>
            </a:pPr>
            <a:r>
              <a:rPr lang="en-US" sz="2800" dirty="0">
                <a:solidFill>
                  <a:srgbClr val="000000"/>
                </a:solidFill>
                <a:latin typeface="Aptos Display" panose="020B0004020202020204" pitchFamily="34" charset="0"/>
                <a:ea typeface="Times New Roman" panose="02020603050405020304" pitchFamily="18" charset="0"/>
                <a:cs typeface="Times New Roman" panose="02020603050405020304" pitchFamily="18" charset="0"/>
              </a:rPr>
              <a:t>How will you </a:t>
            </a:r>
            <a:r>
              <a:rPr lang="en-US" sz="28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revise/update the designs to engage more people (scale it up)? </a:t>
            </a:r>
            <a:endParaRPr lang="en-US" sz="2800" dirty="0">
              <a:effectLst/>
              <a:latin typeface="Aptos Display" panose="020B0004020202020204" pitchFamily="34" charset="0"/>
              <a:ea typeface="Arial" panose="020B0604020202020204" pitchFamily="34" charset="0"/>
              <a:cs typeface="Calibri (Body)"/>
            </a:endParaRPr>
          </a:p>
        </p:txBody>
      </p:sp>
      <p:sp>
        <p:nvSpPr>
          <p:cNvPr id="2" name="Title 1">
            <a:extLst>
              <a:ext uri="{FF2B5EF4-FFF2-40B4-BE49-F238E27FC236}">
                <a16:creationId xmlns:a16="http://schemas.microsoft.com/office/drawing/2014/main" id="{6EE2B6BE-C085-B88F-47D2-047903DA0E18}"/>
              </a:ext>
            </a:extLst>
          </p:cNvPr>
          <p:cNvSpPr>
            <a:spLocks noGrp="1"/>
          </p:cNvSpPr>
          <p:nvPr>
            <p:ph type="title"/>
          </p:nvPr>
        </p:nvSpPr>
        <p:spPr>
          <a:xfrm>
            <a:off x="612742" y="690394"/>
            <a:ext cx="7918516" cy="942680"/>
          </a:xfrm>
        </p:spPr>
        <p:txBody>
          <a:bodyPr/>
          <a:lstStyle/>
          <a:p>
            <a:pPr algn="ctr"/>
            <a:r>
              <a:rPr lang="en-US" sz="3200" dirty="0"/>
              <a:t>Designing Catechesis</a:t>
            </a:r>
          </a:p>
        </p:txBody>
      </p:sp>
    </p:spTree>
    <p:extLst>
      <p:ext uri="{BB962C8B-B14F-4D97-AF65-F5344CB8AC3E}">
        <p14:creationId xmlns:p14="http://schemas.microsoft.com/office/powerpoint/2010/main" val="1745533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04327F-47BF-5141-2142-62F70BDCFD6F}"/>
              </a:ext>
            </a:extLst>
          </p:cNvPr>
          <p:cNvPicPr>
            <a:picLocks noChangeAspect="1"/>
          </p:cNvPicPr>
          <p:nvPr/>
        </p:nvPicPr>
        <p:blipFill rotWithShape="1">
          <a:blip r:embed="rId2"/>
          <a:srcRect l="10486" t="7910" r="10492" b="20791"/>
          <a:stretch/>
        </p:blipFill>
        <p:spPr>
          <a:xfrm>
            <a:off x="139485" y="193728"/>
            <a:ext cx="5726623" cy="6664272"/>
          </a:xfrm>
          <a:prstGeom prst="rect">
            <a:avLst/>
          </a:prstGeom>
        </p:spPr>
      </p:pic>
      <p:sp>
        <p:nvSpPr>
          <p:cNvPr id="8" name="Content Placeholder 7">
            <a:extLst>
              <a:ext uri="{FF2B5EF4-FFF2-40B4-BE49-F238E27FC236}">
                <a16:creationId xmlns:a16="http://schemas.microsoft.com/office/drawing/2014/main" id="{21EAC2CD-CE67-BB86-6F26-7D40DDB56227}"/>
              </a:ext>
            </a:extLst>
          </p:cNvPr>
          <p:cNvSpPr>
            <a:spLocks noGrp="1"/>
          </p:cNvSpPr>
          <p:nvPr>
            <p:ph idx="1"/>
          </p:nvPr>
        </p:nvSpPr>
        <p:spPr>
          <a:xfrm>
            <a:off x="6145078" y="193728"/>
            <a:ext cx="2696705" cy="6571281"/>
          </a:xfrm>
        </p:spPr>
        <p:txBody>
          <a:bodyPr>
            <a:normAutofit lnSpcReduction="10000"/>
          </a:bodyPr>
          <a:lstStyle/>
          <a:p>
            <a:pPr marL="0" indent="0">
              <a:buNone/>
            </a:pPr>
            <a:r>
              <a:rPr lang="en-US" sz="2800" dirty="0">
                <a:solidFill>
                  <a:srgbClr val="C00000"/>
                </a:solidFill>
              </a:rPr>
              <a:t>+</a:t>
            </a:r>
            <a:r>
              <a:rPr lang="en-US" sz="2400" dirty="0"/>
              <a:t>  </a:t>
            </a:r>
          </a:p>
          <a:p>
            <a:pPr marL="0" indent="0">
              <a:buNone/>
            </a:pPr>
            <a:r>
              <a:rPr lang="en-US" sz="2400" dirty="0"/>
              <a:t>Likes, Benefits, Helpful, Positive</a:t>
            </a:r>
          </a:p>
          <a:p>
            <a:pPr marL="0" indent="0">
              <a:buNone/>
            </a:pPr>
            <a:endParaRPr lang="en-US" sz="1200" dirty="0"/>
          </a:p>
          <a:p>
            <a:pPr marL="0" indent="0">
              <a:buNone/>
            </a:pPr>
            <a:r>
              <a:rPr lang="en-US" sz="2800" dirty="0">
                <a:solidFill>
                  <a:srgbClr val="C00000"/>
                </a:solidFill>
              </a:rPr>
              <a:t>△</a:t>
            </a:r>
            <a:r>
              <a:rPr lang="en-US" sz="2400" dirty="0">
                <a:solidFill>
                  <a:srgbClr val="C00000"/>
                </a:solidFill>
              </a:rPr>
              <a:t> </a:t>
            </a:r>
          </a:p>
          <a:p>
            <a:pPr marL="0" indent="0">
              <a:buNone/>
            </a:pPr>
            <a:r>
              <a:rPr lang="en-US" sz="2400" dirty="0"/>
              <a:t>Wishes, Improvements </a:t>
            </a:r>
          </a:p>
          <a:p>
            <a:pPr marL="0" indent="0">
              <a:buNone/>
            </a:pPr>
            <a:endParaRPr lang="en-US" sz="1200" dirty="0"/>
          </a:p>
          <a:p>
            <a:pPr marL="0" indent="0">
              <a:buNone/>
            </a:pPr>
            <a:r>
              <a:rPr lang="en-US" sz="2800" dirty="0">
                <a:solidFill>
                  <a:srgbClr val="C00000"/>
                </a:solidFill>
              </a:rPr>
              <a:t>?</a:t>
            </a:r>
            <a:r>
              <a:rPr lang="en-US" sz="2400" dirty="0">
                <a:solidFill>
                  <a:srgbClr val="C00000"/>
                </a:solidFill>
              </a:rPr>
              <a:t>  </a:t>
            </a:r>
          </a:p>
          <a:p>
            <a:pPr marL="0" indent="0">
              <a:buNone/>
            </a:pPr>
            <a:r>
              <a:rPr lang="en-US" sz="2400" dirty="0"/>
              <a:t>Questions, Wonderings</a:t>
            </a:r>
          </a:p>
          <a:p>
            <a:pPr marL="0" indent="0">
              <a:buNone/>
            </a:pPr>
            <a:endParaRPr lang="en-US" sz="1200" dirty="0"/>
          </a:p>
          <a:p>
            <a:pPr marL="0" indent="0">
              <a:buNone/>
            </a:pPr>
            <a:r>
              <a:rPr lang="en-US" sz="2800" dirty="0"/>
              <a:t>💡</a:t>
            </a:r>
          </a:p>
          <a:p>
            <a:pPr marL="0" indent="0">
              <a:buNone/>
            </a:pPr>
            <a:r>
              <a:rPr lang="en-US" sz="2400" dirty="0"/>
              <a:t>New Insights and Learning</a:t>
            </a:r>
          </a:p>
        </p:txBody>
      </p:sp>
    </p:spTree>
    <p:extLst>
      <p:ext uri="{BB962C8B-B14F-4D97-AF65-F5344CB8AC3E}">
        <p14:creationId xmlns:p14="http://schemas.microsoft.com/office/powerpoint/2010/main" val="2577087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344020" y="365761"/>
            <a:ext cx="8171330" cy="1325563"/>
          </a:xfrm>
        </p:spPr>
        <p:txBody>
          <a:bodyPr anchor="ctr">
            <a:normAutofit/>
          </a:bodyPr>
          <a:lstStyle/>
          <a:p>
            <a:pPr algn="ctr">
              <a:spcBef>
                <a:spcPts val="0"/>
              </a:spcBef>
            </a:pPr>
            <a:r>
              <a:rPr lang="en-US" kern="100" dirty="0"/>
              <a:t>Scripture Inspiration</a:t>
            </a:r>
          </a:p>
        </p:txBody>
      </p:sp>
      <p:pic>
        <p:nvPicPr>
          <p:cNvPr id="5" name="Picture 4" descr="A bowl of dough on a table&#10;&#10;Description automatically generated">
            <a:extLst>
              <a:ext uri="{FF2B5EF4-FFF2-40B4-BE49-F238E27FC236}">
                <a16:creationId xmlns:a16="http://schemas.microsoft.com/office/drawing/2014/main" id="{F6FE7852-B4C0-04E9-D36C-6A0A1CE2C1F5}"/>
              </a:ext>
            </a:extLst>
          </p:cNvPr>
          <p:cNvPicPr>
            <a:picLocks noChangeAspect="1"/>
          </p:cNvPicPr>
          <p:nvPr/>
        </p:nvPicPr>
        <p:blipFill rotWithShape="1">
          <a:blip r:embed="rId2"/>
          <a:srcRect l="36260" r="-3" b="-3"/>
          <a:stretch/>
        </p:blipFill>
        <p:spPr>
          <a:xfrm>
            <a:off x="344021" y="1825625"/>
            <a:ext cx="4170830" cy="4351338"/>
          </a:xfrm>
          <a:prstGeom prst="rect">
            <a:avLst/>
          </a:prstGeom>
          <a:noFill/>
        </p:spPr>
      </p:pic>
      <p:sp>
        <p:nvSpPr>
          <p:cNvPr id="4" name="Content Placeholder 3">
            <a:extLst>
              <a:ext uri="{FF2B5EF4-FFF2-40B4-BE49-F238E27FC236}">
                <a16:creationId xmlns:a16="http://schemas.microsoft.com/office/drawing/2014/main" id="{5EB35164-D19B-367F-8DD3-8E6AA5C3CB6F}"/>
              </a:ext>
            </a:extLst>
          </p:cNvPr>
          <p:cNvSpPr>
            <a:spLocks noGrp="1"/>
          </p:cNvSpPr>
          <p:nvPr>
            <p:ph sz="half" idx="2"/>
          </p:nvPr>
        </p:nvSpPr>
        <p:spPr>
          <a:xfrm>
            <a:off x="4629150" y="1825625"/>
            <a:ext cx="4170829" cy="4351338"/>
          </a:xfrm>
        </p:spPr>
        <p:txBody>
          <a:bodyPr>
            <a:normAutofit/>
          </a:bodyPr>
          <a:lstStyle/>
          <a:p>
            <a:pPr marL="0" indent="0" algn="ctr">
              <a:buNone/>
            </a:pPr>
            <a:r>
              <a:rPr lang="en-US" sz="2400" i="0" u="none" strike="noStrike" dirty="0">
                <a:effectLst/>
                <a:latin typeface="Cambria" panose="02040503050406030204" pitchFamily="18" charset="0"/>
              </a:rPr>
              <a:t>He spoke to them another parable. “The kingdom of heaven is like yeast that a woman took and mixed with three measures of wheat flour until the whole batch was leavened.”</a:t>
            </a:r>
            <a:endParaRPr lang="en-US" sz="2400" dirty="0">
              <a:latin typeface="Cambria" panose="02040503050406030204" pitchFamily="18" charset="0"/>
            </a:endParaRPr>
          </a:p>
          <a:p>
            <a:pPr marL="0" indent="0" algn="ctr">
              <a:buNone/>
            </a:pPr>
            <a:r>
              <a:rPr lang="en-US" sz="2400" dirty="0">
                <a:latin typeface="Cambria" panose="02040503050406030204" pitchFamily="18" charset="0"/>
              </a:rPr>
              <a:t>Matthew 13:33</a:t>
            </a:r>
          </a:p>
        </p:txBody>
      </p:sp>
    </p:spTree>
    <p:extLst>
      <p:ext uri="{BB962C8B-B14F-4D97-AF65-F5344CB8AC3E}">
        <p14:creationId xmlns:p14="http://schemas.microsoft.com/office/powerpoint/2010/main" val="2068671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1FEE-7AB1-782D-20C2-FE88DF833577}"/>
              </a:ext>
            </a:extLst>
          </p:cNvPr>
          <p:cNvSpPr>
            <a:spLocks noGrp="1"/>
          </p:cNvSpPr>
          <p:nvPr>
            <p:ph type="title"/>
          </p:nvPr>
        </p:nvSpPr>
        <p:spPr>
          <a:xfrm>
            <a:off x="344019" y="365761"/>
            <a:ext cx="8592591" cy="963309"/>
          </a:xfrm>
        </p:spPr>
        <p:txBody>
          <a:bodyPr>
            <a:noAutofit/>
          </a:bodyPr>
          <a:lstStyle/>
          <a:p>
            <a:r>
              <a:rPr lang="en-US" sz="3200" dirty="0">
                <a:ea typeface="Times New Roman" panose="02020603050405020304" pitchFamily="18" charset="0"/>
                <a:cs typeface="Times New Roman" panose="02020603050405020304" pitchFamily="18" charset="0"/>
              </a:rPr>
              <a:t>Part 3. Designing Catechesis for All Ages – Part 2</a:t>
            </a:r>
            <a:endParaRPr lang="en-US" sz="3200" dirty="0"/>
          </a:p>
        </p:txBody>
      </p:sp>
      <p:sp>
        <p:nvSpPr>
          <p:cNvPr id="3" name="Content Placeholder 2">
            <a:extLst>
              <a:ext uri="{FF2B5EF4-FFF2-40B4-BE49-F238E27FC236}">
                <a16:creationId xmlns:a16="http://schemas.microsoft.com/office/drawing/2014/main" id="{769F438D-EFE4-CCCA-9ACC-79DCEC81AF7A}"/>
              </a:ext>
            </a:extLst>
          </p:cNvPr>
          <p:cNvSpPr>
            <a:spLocks noGrp="1"/>
          </p:cNvSpPr>
          <p:nvPr>
            <p:ph idx="1"/>
          </p:nvPr>
        </p:nvSpPr>
        <p:spPr>
          <a:xfrm>
            <a:off x="344021" y="1467293"/>
            <a:ext cx="8455959" cy="4677921"/>
          </a:xfrm>
        </p:spPr>
        <p:txBody>
          <a:bodyPr>
            <a:noAutofit/>
          </a:bodyPr>
          <a:lstStyle/>
          <a:p>
            <a:pPr marL="457200" indent="-457200">
              <a:lnSpc>
                <a:spcPct val="100000"/>
              </a:lnSpc>
              <a:spcBef>
                <a:spcPts val="0"/>
              </a:spcBef>
              <a:buClr>
                <a:srgbClr val="C00000"/>
              </a:buClr>
              <a:buFont typeface="+mj-lt"/>
              <a:buAutoNum type="arabicPeriod"/>
            </a:pPr>
            <a:r>
              <a:rPr lang="en-US" sz="2400" b="1" dirty="0">
                <a:ea typeface="Times New Roman" panose="02020603050405020304" pitchFamily="18" charset="0"/>
                <a:cs typeface="Times New Roman" panose="02020603050405020304" pitchFamily="18" charset="0"/>
              </a:rPr>
              <a:t>Group Presentations: Potential Prototypes for Your Target Audience</a:t>
            </a:r>
          </a:p>
          <a:p>
            <a:pPr marL="457200" indent="-457200">
              <a:lnSpc>
                <a:spcPct val="100000"/>
              </a:lnSpc>
              <a:spcBef>
                <a:spcPts val="0"/>
              </a:spcBef>
              <a:buClr>
                <a:srgbClr val="C00000"/>
              </a:buClr>
              <a:buFont typeface="+mj-lt"/>
              <a:buAutoNum type="arabicPeriod"/>
            </a:pPr>
            <a:endParaRPr lang="en-US" sz="2400" b="1" dirty="0">
              <a:ea typeface="Times New Roman" panose="02020603050405020304" pitchFamily="18" charset="0"/>
              <a:cs typeface="Times New Roman" panose="02020603050405020304" pitchFamily="18" charset="0"/>
            </a:endParaRPr>
          </a:p>
          <a:p>
            <a:pPr marL="457200" indent="-457200">
              <a:lnSpc>
                <a:spcPct val="100000"/>
              </a:lnSpc>
              <a:spcBef>
                <a:spcPts val="0"/>
              </a:spcBef>
              <a:buClr>
                <a:srgbClr val="C00000"/>
              </a:buClr>
              <a:buFont typeface="+mj-lt"/>
              <a:buAutoNum type="arabicPeriod"/>
            </a:pPr>
            <a:r>
              <a:rPr lang="en-US" sz="2400" b="1" dirty="0">
                <a:ea typeface="Times New Roman" panose="02020603050405020304" pitchFamily="18" charset="0"/>
                <a:cs typeface="Times New Roman" panose="02020603050405020304" pitchFamily="18" charset="0"/>
              </a:rPr>
              <a:t>Applying the Process </a:t>
            </a:r>
          </a:p>
          <a:p>
            <a:pPr marL="0" indent="0">
              <a:lnSpc>
                <a:spcPct val="100000"/>
              </a:lnSpc>
              <a:spcBef>
                <a:spcPts val="0"/>
              </a:spcBef>
              <a:buClr>
                <a:srgbClr val="C00000"/>
              </a:buClr>
              <a:buNone/>
            </a:pPr>
            <a:r>
              <a:rPr lang="en-US" sz="2400" b="1"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cs typeface="Times New Roman" panose="02020603050405020304" pitchFamily="18" charset="0"/>
            </a:endParaRPr>
          </a:p>
          <a:p>
            <a:pPr marL="800100" lvl="1" indent="-457200">
              <a:lnSpc>
                <a:spcPct val="100000"/>
              </a:lnSpc>
              <a:spcBef>
                <a:spcPts val="0"/>
              </a:spcBef>
              <a:buClr>
                <a:srgbClr val="C00000"/>
              </a:buClr>
              <a:buFont typeface="System Font Regular"/>
              <a:buChar char="✦"/>
            </a:pPr>
            <a:r>
              <a:rPr lang="en-US" sz="2400" dirty="0">
                <a:ea typeface="Times New Roman" panose="02020603050405020304" pitchFamily="18" charset="0"/>
                <a:cs typeface="Times New Roman" panose="02020603050405020304" pitchFamily="18" charset="0"/>
              </a:rPr>
              <a:t>What did I learn about adaptive design?</a:t>
            </a:r>
          </a:p>
          <a:p>
            <a:pPr marL="342900" lvl="1" indent="0">
              <a:lnSpc>
                <a:spcPct val="100000"/>
              </a:lnSpc>
              <a:spcBef>
                <a:spcPts val="0"/>
              </a:spcBef>
              <a:buClr>
                <a:srgbClr val="C00000"/>
              </a:buClr>
              <a:buNone/>
            </a:pPr>
            <a:endParaRPr lang="en-US" sz="2400" dirty="0">
              <a:ea typeface="Times New Roman" panose="02020603050405020304" pitchFamily="18" charset="0"/>
              <a:cs typeface="Times New Roman" panose="02020603050405020304" pitchFamily="18" charset="0"/>
            </a:endParaRPr>
          </a:p>
          <a:p>
            <a:pPr marL="800100" lvl="1" indent="-457200">
              <a:lnSpc>
                <a:spcPct val="100000"/>
              </a:lnSpc>
              <a:spcBef>
                <a:spcPts val="0"/>
              </a:spcBef>
              <a:buClr>
                <a:srgbClr val="C00000"/>
              </a:buClr>
              <a:buFont typeface="System Font Regular"/>
              <a:buChar char="✦"/>
            </a:pPr>
            <a:r>
              <a:rPr lang="en-US" sz="2400" dirty="0">
                <a:ea typeface="Times New Roman" panose="02020603050405020304" pitchFamily="18" charset="0"/>
                <a:cs typeface="Times New Roman" panose="02020603050405020304" pitchFamily="18" charset="0"/>
              </a:rPr>
              <a:t>How can you use this process in catechetical ministry within your parish? </a:t>
            </a:r>
          </a:p>
        </p:txBody>
      </p:sp>
    </p:spTree>
    <p:extLst>
      <p:ext uri="{BB962C8B-B14F-4D97-AF65-F5344CB8AC3E}">
        <p14:creationId xmlns:p14="http://schemas.microsoft.com/office/powerpoint/2010/main" val="185245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715704" y="824023"/>
            <a:ext cx="7712592" cy="798258"/>
          </a:xfrm>
        </p:spPr>
        <p:txBody>
          <a:bodyPr/>
          <a:lstStyle/>
          <a:p>
            <a:pPr algn="ctr">
              <a:spcBef>
                <a:spcPts val="0"/>
              </a:spcBef>
            </a:pPr>
            <a:r>
              <a:rPr lang="en-US" sz="3200" kern="100" dirty="0">
                <a:solidFill>
                  <a:srgbClr val="000000"/>
                </a:solidFill>
                <a:ea typeface="MS Gothic" panose="020B0609070205080204" pitchFamily="49" charset="-128"/>
                <a:cs typeface="Times New Roman" panose="02020603050405020304" pitchFamily="18" charset="0"/>
              </a:rPr>
              <a:t>Part 4. Formation of Catechists </a:t>
            </a:r>
            <a:endParaRPr lang="en-US" sz="3200" kern="100" dirty="0">
              <a:ea typeface="MS Gothic" panose="020B0609070205080204" pitchFamily="49"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49" y="1622281"/>
            <a:ext cx="7404146" cy="4331952"/>
          </a:xfrm>
        </p:spPr>
        <p:txBody>
          <a:bodyPr>
            <a:normAutofit/>
          </a:bodyPr>
          <a:lstStyle/>
          <a:p>
            <a:pPr>
              <a:lnSpc>
                <a:spcPct val="100000"/>
              </a:lnSpc>
              <a:spcBef>
                <a:spcPts val="0"/>
              </a:spcBef>
            </a:pPr>
            <a:r>
              <a:rPr lang="en-US" sz="2400" i="1" kern="100" dirty="0">
                <a:latin typeface="Aptos Display" panose="020B0004020202020204" pitchFamily="34" charset="0"/>
                <a:ea typeface="Arial" panose="020B0604020202020204" pitchFamily="34" charset="0"/>
                <a:cs typeface="Arial" panose="020B0604020202020204" pitchFamily="34" charset="0"/>
              </a:rPr>
              <a:t>The catechist is a missionary disciple, who communicates the Gospel and accompanies and educates believers in the faith. </a:t>
            </a:r>
          </a:p>
          <a:p>
            <a:pPr>
              <a:lnSpc>
                <a:spcPct val="100000"/>
              </a:lnSpc>
              <a:spcBef>
                <a:spcPts val="0"/>
              </a:spcBef>
            </a:pPr>
            <a:endParaRPr lang="en-US" sz="2400" i="1" kern="100" dirty="0">
              <a:latin typeface="Aptos Display" panose="020B0004020202020204" pitchFamily="34" charset="0"/>
              <a:ea typeface="Arial" panose="020B0604020202020204" pitchFamily="34" charset="0"/>
              <a:cs typeface="Arial" panose="020B0604020202020204" pitchFamily="34" charset="0"/>
            </a:endParaRPr>
          </a:p>
          <a:p>
            <a:pPr>
              <a:lnSpc>
                <a:spcPct val="100000"/>
              </a:lnSpc>
              <a:spcBef>
                <a:spcPts val="0"/>
              </a:spcBef>
            </a:pPr>
            <a:r>
              <a:rPr lang="en-US" sz="2400" b="1" kern="100" dirty="0">
                <a:latin typeface="Aptos Display" panose="020B0004020202020204" pitchFamily="34" charset="0"/>
                <a:ea typeface="Arial" panose="020B0604020202020204" pitchFamily="34" charset="0"/>
                <a:cs typeface="Arial" panose="020B0604020202020204" pitchFamily="34" charset="0"/>
              </a:rPr>
              <a:t>Identity</a:t>
            </a:r>
          </a:p>
          <a:p>
            <a:pPr marL="342900" indent="-342900">
              <a:lnSpc>
                <a:spcPct val="100000"/>
              </a:lnSpc>
              <a:spcBef>
                <a:spcPts val="0"/>
              </a:spcBef>
              <a:buClr>
                <a:srgbClr val="C00000"/>
              </a:buClr>
              <a:buFont typeface="System Font Regular"/>
              <a:buChar char="✦"/>
            </a:pPr>
            <a:r>
              <a:rPr lang="en-US" sz="2400" kern="100" dirty="0">
                <a:latin typeface="Aptos Display" panose="020B0004020202020204" pitchFamily="34" charset="0"/>
                <a:ea typeface="Arial" panose="020B0604020202020204" pitchFamily="34" charset="0"/>
                <a:cs typeface="Arial" panose="020B0604020202020204" pitchFamily="34" charset="0"/>
              </a:rPr>
              <a:t>Witness of faith and keeper of the memory of God</a:t>
            </a:r>
          </a:p>
          <a:p>
            <a:pPr marL="342900" indent="-342900">
              <a:lnSpc>
                <a:spcPct val="100000"/>
              </a:lnSpc>
              <a:spcBef>
                <a:spcPts val="0"/>
              </a:spcBef>
              <a:buClr>
                <a:srgbClr val="C00000"/>
              </a:buClr>
              <a:buFont typeface="System Font Regular"/>
              <a:buChar char="✦"/>
            </a:pPr>
            <a:r>
              <a:rPr lang="en-US" sz="2400" kern="100" dirty="0">
                <a:latin typeface="Aptos Display" panose="020B0004020202020204" pitchFamily="34" charset="0"/>
                <a:ea typeface="Arial" panose="020B0604020202020204" pitchFamily="34" charset="0"/>
                <a:cs typeface="Arial" panose="020B0604020202020204" pitchFamily="34" charset="0"/>
              </a:rPr>
              <a:t>Teacher and a mystagogue</a:t>
            </a:r>
          </a:p>
          <a:p>
            <a:pPr marL="342900" indent="-342900">
              <a:lnSpc>
                <a:spcPct val="100000"/>
              </a:lnSpc>
              <a:spcBef>
                <a:spcPts val="0"/>
              </a:spcBef>
              <a:buClr>
                <a:srgbClr val="C00000"/>
              </a:buClr>
              <a:buFont typeface="System Font Regular"/>
              <a:buChar char="✦"/>
            </a:pPr>
            <a:r>
              <a:rPr lang="en-US" sz="2400" kern="100" dirty="0">
                <a:latin typeface="Aptos Display" panose="020B0004020202020204" pitchFamily="34" charset="0"/>
                <a:ea typeface="Arial" panose="020B0604020202020204" pitchFamily="34" charset="0"/>
                <a:cs typeface="Arial" panose="020B0604020202020204" pitchFamily="34" charset="0"/>
              </a:rPr>
              <a:t>Accompanier and educator</a:t>
            </a:r>
          </a:p>
          <a:p>
            <a:pPr>
              <a:lnSpc>
                <a:spcPct val="100000"/>
              </a:lnSpc>
              <a:spcBef>
                <a:spcPts val="0"/>
              </a:spcBef>
            </a:pPr>
            <a:endParaRPr lang="en-US" sz="2400" kern="100" dirty="0">
              <a:latin typeface="Aptos Display" panose="020B00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063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715704" y="824023"/>
            <a:ext cx="7712592" cy="798258"/>
          </a:xfrm>
        </p:spPr>
        <p:txBody>
          <a:bodyPr/>
          <a:lstStyle/>
          <a:p>
            <a:pPr algn="ctr">
              <a:spcBef>
                <a:spcPts val="0"/>
              </a:spcBef>
            </a:pPr>
            <a:r>
              <a:rPr lang="en-US" sz="3200" kern="100" dirty="0">
                <a:solidFill>
                  <a:srgbClr val="000000"/>
                </a:solidFill>
                <a:ea typeface="MS Gothic" panose="020B0609070205080204" pitchFamily="49" charset="-128"/>
                <a:cs typeface="Times New Roman" panose="02020603050405020304" pitchFamily="18" charset="0"/>
              </a:rPr>
              <a:t>Part 4. Formation of Catechists </a:t>
            </a:r>
            <a:endParaRPr lang="en-US" sz="3200" kern="100" dirty="0">
              <a:ea typeface="MS Gothic" panose="020B0609070205080204" pitchFamily="49"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29149" y="1819373"/>
            <a:ext cx="7404146" cy="4134860"/>
          </a:xfrm>
        </p:spPr>
        <p:txBody>
          <a:bodyPr>
            <a:normAutofit lnSpcReduction="10000"/>
          </a:bodyPr>
          <a:lstStyle/>
          <a:p>
            <a:pPr>
              <a:spcBef>
                <a:spcPts val="0"/>
              </a:spcBef>
            </a:pPr>
            <a:r>
              <a:rPr lang="en-US" sz="2200" b="1" kern="100" dirty="0">
                <a:latin typeface="Aptos Display" panose="020B0004020202020204" pitchFamily="34" charset="0"/>
                <a:ea typeface="Arial" panose="020B0604020202020204" pitchFamily="34" charset="0"/>
                <a:cs typeface="Arial" panose="020B0604020202020204" pitchFamily="34" charset="0"/>
              </a:rPr>
              <a:t>Formation</a:t>
            </a:r>
          </a:p>
          <a:p>
            <a:pPr marL="257175" indent="-257175">
              <a:spcBef>
                <a:spcPts val="0"/>
              </a:spcBef>
              <a:buClr>
                <a:srgbClr val="C00000"/>
              </a:buClr>
              <a:buFont typeface="+mj-lt"/>
              <a:buAutoNum type="arabicPeriod"/>
            </a:pPr>
            <a:r>
              <a:rPr lang="en-US" sz="2200" i="1" kern="100" dirty="0">
                <a:latin typeface="Aptos Display" panose="020B0004020202020204" pitchFamily="34" charset="0"/>
                <a:ea typeface="Arial" panose="020B0604020202020204" pitchFamily="34" charset="0"/>
                <a:cs typeface="Arial" panose="020B0604020202020204" pitchFamily="34" charset="0"/>
              </a:rPr>
              <a:t>Being</a:t>
            </a:r>
            <a:r>
              <a:rPr lang="en-US" sz="2200" kern="100" dirty="0">
                <a:latin typeface="Aptos Display" panose="020B0004020202020204" pitchFamily="34" charset="0"/>
                <a:ea typeface="Arial" panose="020B0604020202020204" pitchFamily="34" charset="0"/>
                <a:cs typeface="Arial" panose="020B0604020202020204" pitchFamily="34" charset="0"/>
              </a:rPr>
              <a:t>: formed to become a witness of faith and keeper of the memory of God; and to “knowing-how to be with” relational ability.</a:t>
            </a:r>
          </a:p>
          <a:p>
            <a:pPr marL="257175" indent="-257175">
              <a:spcBef>
                <a:spcPts val="0"/>
              </a:spcBef>
              <a:buClr>
                <a:srgbClr val="C00000"/>
              </a:buClr>
              <a:buFont typeface="+mj-lt"/>
              <a:buAutoNum type="arabicPeriod"/>
            </a:pPr>
            <a:r>
              <a:rPr lang="en-US" sz="2200" i="1" kern="100" dirty="0">
                <a:latin typeface="Aptos Display" panose="020B0004020202020204" pitchFamily="34" charset="0"/>
                <a:ea typeface="Arial" panose="020B0604020202020204" pitchFamily="34" charset="0"/>
                <a:cs typeface="Arial" panose="020B0604020202020204" pitchFamily="34" charset="0"/>
              </a:rPr>
              <a:t>Knowledge</a:t>
            </a:r>
            <a:r>
              <a:rPr lang="en-US" sz="2200" kern="100" dirty="0">
                <a:latin typeface="Aptos Display" panose="020B0004020202020204" pitchFamily="34" charset="0"/>
                <a:ea typeface="Arial" panose="020B0604020202020204" pitchFamily="34" charset="0"/>
                <a:cs typeface="Arial" panose="020B0604020202020204" pitchFamily="34" charset="0"/>
              </a:rPr>
              <a:t>: formed to a teacher who instructs in the faith and knows salvation history, the core of the Christian message, and Church teaching.</a:t>
            </a:r>
          </a:p>
          <a:p>
            <a:pPr marL="257175" indent="-257175">
              <a:spcBef>
                <a:spcPts val="0"/>
              </a:spcBef>
              <a:buClr>
                <a:srgbClr val="C00000"/>
              </a:buClr>
              <a:buFont typeface="+mj-lt"/>
              <a:buAutoNum type="arabicPeriod"/>
            </a:pPr>
            <a:r>
              <a:rPr lang="en-US" sz="2200" i="1" kern="100" dirty="0">
                <a:latin typeface="Aptos Display" panose="020B0004020202020204" pitchFamily="34" charset="0"/>
                <a:ea typeface="Arial" panose="020B0604020202020204" pitchFamily="34" charset="0"/>
                <a:cs typeface="Arial" panose="020B0604020202020204" pitchFamily="34" charset="0"/>
              </a:rPr>
              <a:t>Savior-Faire</a:t>
            </a:r>
            <a:r>
              <a:rPr lang="en-US" sz="2200" kern="100" dirty="0">
                <a:latin typeface="Aptos Display" panose="020B0004020202020204" pitchFamily="34" charset="0"/>
                <a:ea typeface="Arial" panose="020B0604020202020204" pitchFamily="34" charset="0"/>
                <a:cs typeface="Arial" panose="020B0604020202020204" pitchFamily="34" charset="0"/>
              </a:rPr>
              <a:t>: formed in pedagogical and methodological attitudes </a:t>
            </a:r>
            <a:br>
              <a:rPr lang="en-US" sz="2200" kern="100" dirty="0">
                <a:latin typeface="Aptos Display" panose="020B0004020202020204" pitchFamily="34" charset="0"/>
                <a:ea typeface="Arial" panose="020B0604020202020204" pitchFamily="34" charset="0"/>
                <a:cs typeface="Arial" panose="020B0604020202020204" pitchFamily="34" charset="0"/>
              </a:rPr>
            </a:br>
            <a:r>
              <a:rPr lang="en-US" sz="2000" kern="100" dirty="0">
                <a:latin typeface="Aptos Display" panose="020B0004020202020204" pitchFamily="34" charset="0"/>
                <a:ea typeface="Arial" panose="020B0604020202020204" pitchFamily="34" charset="0"/>
                <a:cs typeface="Arial" panose="020B0604020202020204" pitchFamily="34" charset="0"/>
              </a:rPr>
              <a:t>(“</a:t>
            </a:r>
            <a:r>
              <a:rPr lang="en-US" sz="2000" i="1" u="none" strike="noStrike" dirty="0">
                <a:solidFill>
                  <a:srgbClr val="141414"/>
                </a:solidFill>
                <a:effectLst/>
                <a:latin typeface="Aptos Display" panose="020B0004020202020204" pitchFamily="34" charset="0"/>
              </a:rPr>
              <a:t>Savoir faire </a:t>
            </a:r>
            <a:r>
              <a:rPr lang="en-US" sz="2000" i="0" u="none" strike="noStrike" dirty="0">
                <a:solidFill>
                  <a:srgbClr val="141414"/>
                </a:solidFill>
                <a:effectLst/>
                <a:latin typeface="Aptos Display" panose="020B0004020202020204" pitchFamily="34" charset="0"/>
              </a:rPr>
              <a:t>is French </a:t>
            </a:r>
            <a:r>
              <a:rPr lang="en-US" sz="2000" b="0" i="0" u="none" strike="noStrike" dirty="0">
                <a:solidFill>
                  <a:srgbClr val="141414"/>
                </a:solidFill>
                <a:effectLst/>
                <a:latin typeface="Aptos Display" panose="020B0004020202020204" pitchFamily="34" charset="0"/>
              </a:rPr>
              <a:t>for </a:t>
            </a:r>
            <a:r>
              <a:rPr lang="en-US" sz="2000" b="0" i="1" u="none" strike="noStrike" dirty="0">
                <a:solidFill>
                  <a:srgbClr val="141414"/>
                </a:solidFill>
                <a:effectLst/>
                <a:latin typeface="Aptos Display" panose="020B0004020202020204" pitchFamily="34" charset="0"/>
              </a:rPr>
              <a:t>to know how to do</a:t>
            </a:r>
            <a:r>
              <a:rPr lang="en-US" sz="2000" b="0" i="0" u="none" strike="noStrike" dirty="0">
                <a:solidFill>
                  <a:srgbClr val="141414"/>
                </a:solidFill>
                <a:effectLst/>
                <a:latin typeface="Aptos Display" panose="020B0004020202020204" pitchFamily="34" charset="0"/>
              </a:rPr>
              <a:t>. In English, we use it as a noun referring to the ability to do the right or appropriate thing in any situation.”)</a:t>
            </a:r>
            <a:endParaRPr lang="en-US" sz="2000" i="1" u="none" strike="noStrike" dirty="0">
              <a:solidFill>
                <a:srgbClr val="1D2A57"/>
              </a:solidFill>
              <a:effectLst/>
              <a:latin typeface="Aptos Display" panose="020B0004020202020204" pitchFamily="34" charset="0"/>
            </a:endParaRPr>
          </a:p>
        </p:txBody>
      </p:sp>
    </p:spTree>
    <p:extLst>
      <p:ext uri="{BB962C8B-B14F-4D97-AF65-F5344CB8AC3E}">
        <p14:creationId xmlns:p14="http://schemas.microsoft.com/office/powerpoint/2010/main" val="4271497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715704" y="824023"/>
            <a:ext cx="7712592" cy="798258"/>
          </a:xfrm>
        </p:spPr>
        <p:txBody>
          <a:bodyPr/>
          <a:lstStyle/>
          <a:p>
            <a:pPr algn="ctr">
              <a:spcBef>
                <a:spcPts val="0"/>
              </a:spcBef>
            </a:pPr>
            <a:r>
              <a:rPr lang="en-US" sz="3200" kern="100" dirty="0">
                <a:solidFill>
                  <a:srgbClr val="000000"/>
                </a:solidFill>
                <a:ea typeface="MS Gothic" panose="020B0609070205080204" pitchFamily="49" charset="-128"/>
                <a:cs typeface="Times New Roman" panose="02020603050405020304" pitchFamily="18" charset="0"/>
              </a:rPr>
              <a:t>Part 4. Formation of Catechists </a:t>
            </a:r>
            <a:endParaRPr lang="en-US" sz="3200" kern="100" dirty="0">
              <a:ea typeface="MS Gothic" panose="020B0609070205080204" pitchFamily="49"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782425" y="1622281"/>
            <a:ext cx="5231876" cy="4411696"/>
          </a:xfrm>
        </p:spPr>
        <p:txBody>
          <a:bodyPr>
            <a:normAutofit/>
          </a:bodyPr>
          <a:lstStyle/>
          <a:p>
            <a:pPr algn="ctr">
              <a:lnSpc>
                <a:spcPct val="120000"/>
              </a:lnSpc>
              <a:spcBef>
                <a:spcPts val="0"/>
              </a:spcBef>
            </a:pPr>
            <a:r>
              <a:rPr lang="en-US" sz="2000" b="1" kern="100" dirty="0">
                <a:latin typeface="Aptos Display" panose="020B0004020202020204" pitchFamily="34" charset="0"/>
                <a:ea typeface="MS Gothic" panose="020B0609070205080204" pitchFamily="49" charset="-128"/>
                <a:cs typeface="Times New Roman" panose="02020603050405020304" pitchFamily="18" charset="0"/>
              </a:rPr>
              <a:t>Adult Learning Principles &amp; Methods</a:t>
            </a:r>
          </a:p>
          <a:p>
            <a:pPr marL="342900" indent="-342900">
              <a:lnSpc>
                <a:spcPct val="120000"/>
              </a:lnSpc>
              <a:spcBef>
                <a:spcPts val="0"/>
              </a:spcBef>
              <a:buClr>
                <a:srgbClr val="C00000"/>
              </a:buClr>
              <a:buFont typeface="+mj-lt"/>
              <a:buAutoNum type="arabicPeriod"/>
            </a:pPr>
            <a:r>
              <a:rPr lang="en-US" sz="2000" kern="100" dirty="0">
                <a:latin typeface="Aptos Display" panose="020B0004020202020204" pitchFamily="34" charset="0"/>
                <a:ea typeface="Arial" panose="020B0604020202020204" pitchFamily="34" charset="0"/>
                <a:cs typeface="Arial" panose="020B0604020202020204" pitchFamily="34" charset="0"/>
              </a:rPr>
              <a:t>Self-directed learners</a:t>
            </a:r>
          </a:p>
          <a:p>
            <a:pPr marL="342900" indent="-342900">
              <a:lnSpc>
                <a:spcPct val="120000"/>
              </a:lnSpc>
              <a:spcBef>
                <a:spcPts val="0"/>
              </a:spcBef>
              <a:buClr>
                <a:srgbClr val="C00000"/>
              </a:buClr>
              <a:buFont typeface="+mj-lt"/>
              <a:buAutoNum type="arabicPeriod"/>
            </a:pPr>
            <a:r>
              <a:rPr lang="en-US" sz="2000" kern="100" dirty="0">
                <a:latin typeface="Aptos Display" panose="020B0004020202020204" pitchFamily="34" charset="0"/>
                <a:ea typeface="Arial" panose="020B0604020202020204" pitchFamily="34" charset="0"/>
                <a:cs typeface="Arial" panose="020B0604020202020204" pitchFamily="34" charset="0"/>
              </a:rPr>
              <a:t>Need to learn</a:t>
            </a:r>
          </a:p>
          <a:p>
            <a:pPr marL="342900" indent="-342900">
              <a:lnSpc>
                <a:spcPct val="120000"/>
              </a:lnSpc>
              <a:spcBef>
                <a:spcPts val="0"/>
              </a:spcBef>
              <a:buClr>
                <a:srgbClr val="C00000"/>
              </a:buClr>
              <a:buFont typeface="+mj-lt"/>
              <a:buAutoNum type="arabicPeriod"/>
            </a:pPr>
            <a:r>
              <a:rPr lang="en-US" sz="2000" kern="100" dirty="0">
                <a:latin typeface="Aptos Display" panose="020B0004020202020204" pitchFamily="34" charset="0"/>
                <a:ea typeface="Arial" panose="020B0604020202020204" pitchFamily="34" charset="0"/>
                <a:cs typeface="Arial" panose="020B0604020202020204" pitchFamily="34" charset="0"/>
              </a:rPr>
              <a:t>Connected prior knowledge and experience</a:t>
            </a:r>
          </a:p>
          <a:p>
            <a:pPr marL="342900" indent="-342900">
              <a:lnSpc>
                <a:spcPct val="120000"/>
              </a:lnSpc>
              <a:spcBef>
                <a:spcPts val="0"/>
              </a:spcBef>
              <a:buClr>
                <a:srgbClr val="C00000"/>
              </a:buClr>
              <a:buFont typeface="+mj-lt"/>
              <a:buAutoNum type="arabicPeriod"/>
            </a:pPr>
            <a:r>
              <a:rPr lang="en-US" sz="2000" kern="100" dirty="0">
                <a:latin typeface="Aptos Display" panose="020B0004020202020204" pitchFamily="34" charset="0"/>
                <a:ea typeface="Arial" panose="020B0604020202020204" pitchFamily="34" charset="0"/>
                <a:cs typeface="Arial" panose="020B0604020202020204" pitchFamily="34" charset="0"/>
              </a:rPr>
              <a:t>Life-centered and practice-centered</a:t>
            </a:r>
          </a:p>
          <a:p>
            <a:pPr marL="342900" indent="-342900">
              <a:lnSpc>
                <a:spcPct val="120000"/>
              </a:lnSpc>
              <a:spcBef>
                <a:spcPts val="0"/>
              </a:spcBef>
              <a:buClr>
                <a:srgbClr val="C00000"/>
              </a:buClr>
              <a:buFont typeface="+mj-lt"/>
              <a:buAutoNum type="arabicPeriod"/>
            </a:pPr>
            <a:r>
              <a:rPr lang="en-US" sz="2000" kern="100" dirty="0">
                <a:latin typeface="Aptos Display" panose="020B0004020202020204" pitchFamily="34" charset="0"/>
                <a:ea typeface="Arial" panose="020B0604020202020204" pitchFamily="34" charset="0"/>
                <a:cs typeface="Arial" panose="020B0604020202020204" pitchFamily="34" charset="0"/>
              </a:rPr>
              <a:t>Set their own pace and time for learning </a:t>
            </a:r>
          </a:p>
          <a:p>
            <a:pPr marL="342900" indent="-342900">
              <a:lnSpc>
                <a:spcPct val="120000"/>
              </a:lnSpc>
              <a:spcBef>
                <a:spcPts val="0"/>
              </a:spcBef>
              <a:buClr>
                <a:srgbClr val="C00000"/>
              </a:buClr>
              <a:buFont typeface="+mj-lt"/>
              <a:buAutoNum type="arabicPeriod"/>
            </a:pPr>
            <a:r>
              <a:rPr lang="en-US" sz="2000" kern="100" dirty="0">
                <a:latin typeface="Aptos Display" panose="020B0004020202020204" pitchFamily="34" charset="0"/>
                <a:ea typeface="Arial" panose="020B0604020202020204" pitchFamily="34" charset="0"/>
                <a:cs typeface="Arial" panose="020B0604020202020204" pitchFamily="34" charset="0"/>
              </a:rPr>
              <a:t>Supportive and conducive environment</a:t>
            </a:r>
          </a:p>
          <a:p>
            <a:pPr marL="342900" indent="-342900">
              <a:lnSpc>
                <a:spcPct val="120000"/>
              </a:lnSpc>
              <a:spcBef>
                <a:spcPts val="0"/>
              </a:spcBef>
              <a:buClr>
                <a:srgbClr val="C00000"/>
              </a:buClr>
              <a:buFont typeface="+mj-lt"/>
              <a:buAutoNum type="arabicPeriod"/>
            </a:pPr>
            <a:r>
              <a:rPr lang="en-US" sz="2000" kern="100" dirty="0">
                <a:latin typeface="Aptos Display" panose="020B0004020202020204" pitchFamily="34" charset="0"/>
                <a:ea typeface="Arial" panose="020B0604020202020204" pitchFamily="34" charset="0"/>
                <a:cs typeface="Arial" panose="020B0604020202020204" pitchFamily="34" charset="0"/>
              </a:rPr>
              <a:t>Recognize the variety of learning styles</a:t>
            </a:r>
          </a:p>
          <a:p>
            <a:pPr marL="342900" indent="-342900">
              <a:lnSpc>
                <a:spcPct val="120000"/>
              </a:lnSpc>
              <a:spcBef>
                <a:spcPts val="0"/>
              </a:spcBef>
              <a:buClr>
                <a:srgbClr val="C00000"/>
              </a:buClr>
              <a:buFont typeface="+mj-lt"/>
              <a:buAutoNum type="arabicPeriod"/>
            </a:pPr>
            <a:r>
              <a:rPr lang="en-US" sz="2000" kern="100" dirty="0">
                <a:latin typeface="Aptos Display" panose="020B0004020202020204" pitchFamily="34" charset="0"/>
                <a:ea typeface="Arial" panose="020B0604020202020204" pitchFamily="34" charset="0"/>
                <a:cs typeface="Arial" panose="020B0604020202020204" pitchFamily="34" charset="0"/>
              </a:rPr>
              <a:t>Engage head, heart, and hands</a:t>
            </a:r>
          </a:p>
          <a:p>
            <a:pPr marL="342900" indent="-342900">
              <a:lnSpc>
                <a:spcPct val="120000"/>
              </a:lnSpc>
              <a:spcBef>
                <a:spcPts val="0"/>
              </a:spcBef>
              <a:buClr>
                <a:srgbClr val="C00000"/>
              </a:buClr>
              <a:buFont typeface="+mj-lt"/>
              <a:buAutoNum type="arabicPeriod"/>
            </a:pPr>
            <a:r>
              <a:rPr lang="en-US" sz="2000" kern="100" dirty="0">
                <a:latin typeface="Aptos Display" panose="020B0004020202020204" pitchFamily="34" charset="0"/>
                <a:ea typeface="Arial" panose="020B0604020202020204" pitchFamily="34" charset="0"/>
                <a:cs typeface="Arial" panose="020B0604020202020204" pitchFamily="34" charset="0"/>
              </a:rPr>
              <a:t>See progress toward their goals </a:t>
            </a:r>
          </a:p>
          <a:p>
            <a:pPr marL="342900" indent="-342900">
              <a:lnSpc>
                <a:spcPct val="120000"/>
              </a:lnSpc>
              <a:spcBef>
                <a:spcPts val="0"/>
              </a:spcBef>
              <a:buClr>
                <a:srgbClr val="C00000"/>
              </a:buClr>
              <a:buFont typeface="+mj-lt"/>
              <a:buAutoNum type="arabicPeriod"/>
            </a:pPr>
            <a:r>
              <a:rPr lang="en-US" sz="2000" kern="100" dirty="0">
                <a:latin typeface="Aptos Display" panose="020B0004020202020204" pitchFamily="34" charset="0"/>
                <a:ea typeface="Arial" panose="020B0604020202020204" pitchFamily="34" charset="0"/>
                <a:cs typeface="Arial" panose="020B0604020202020204" pitchFamily="34" charset="0"/>
              </a:rPr>
              <a:t>Apply what they are learning  </a:t>
            </a:r>
          </a:p>
          <a:p>
            <a:pPr>
              <a:lnSpc>
                <a:spcPct val="120000"/>
              </a:lnSpc>
              <a:spcBef>
                <a:spcPts val="0"/>
              </a:spcBef>
            </a:pPr>
            <a:endParaRPr lang="en-US" sz="2000" kern="100" dirty="0">
              <a:latin typeface="Aptos Display" panose="020B0004020202020204" pitchFamily="34" charset="0"/>
              <a:ea typeface="MS Gothic" panose="020B0609070205080204" pitchFamily="49" charset="-128"/>
              <a:cs typeface="Times New Roman" panose="02020603050405020304" pitchFamily="18" charset="0"/>
            </a:endParaRPr>
          </a:p>
        </p:txBody>
      </p:sp>
      <p:sp>
        <p:nvSpPr>
          <p:cNvPr id="4" name="Content Placeholder 2">
            <a:extLst>
              <a:ext uri="{FF2B5EF4-FFF2-40B4-BE49-F238E27FC236}">
                <a16:creationId xmlns:a16="http://schemas.microsoft.com/office/drawing/2014/main" id="{B825E263-C53A-94CD-1C15-F978CF4146AF}"/>
              </a:ext>
            </a:extLst>
          </p:cNvPr>
          <p:cNvSpPr txBox="1">
            <a:spLocks/>
          </p:cNvSpPr>
          <p:nvPr/>
        </p:nvSpPr>
        <p:spPr>
          <a:xfrm>
            <a:off x="6221692" y="1622281"/>
            <a:ext cx="2139884" cy="4331952"/>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750"/>
              </a:spcBef>
              <a:buClr>
                <a:schemeClr val="accent1"/>
              </a:buClr>
              <a:buFont typeface="Arial" panose="020B0604020202020204" pitchFamily="34" charset="0"/>
              <a:buNone/>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spcBef>
                <a:spcPts val="0"/>
              </a:spcBef>
            </a:pPr>
            <a:r>
              <a:rPr lang="en-US" sz="2000" b="1" kern="100" dirty="0">
                <a:latin typeface="Aptos Display" panose="020B0004020202020204" pitchFamily="34" charset="0"/>
                <a:ea typeface="MS Gothic" panose="020B0609070205080204" pitchFamily="49" charset="-128"/>
                <a:cs typeface="Times New Roman" panose="02020603050405020304" pitchFamily="18" charset="0"/>
              </a:rPr>
              <a:t>Variety of formats</a:t>
            </a:r>
          </a:p>
          <a:p>
            <a:pPr algn="ctr">
              <a:lnSpc>
                <a:spcPct val="100000"/>
              </a:lnSpc>
              <a:spcBef>
                <a:spcPts val="0"/>
              </a:spcBef>
            </a:pPr>
            <a:endParaRPr lang="en-US" sz="2000" i="1" kern="100" dirty="0">
              <a:latin typeface="Aptos Display" panose="020B0004020202020204" pitchFamily="34" charset="0"/>
              <a:ea typeface="MS Gothic" panose="020B0609070205080204" pitchFamily="49" charset="-128"/>
              <a:cs typeface="Times New Roman" panose="02020603050405020304" pitchFamily="18" charset="0"/>
            </a:endParaRPr>
          </a:p>
          <a:p>
            <a:pPr algn="ctr">
              <a:lnSpc>
                <a:spcPct val="100000"/>
              </a:lnSpc>
              <a:spcBef>
                <a:spcPts val="0"/>
              </a:spcBef>
            </a:pPr>
            <a:r>
              <a:rPr lang="en-US" sz="2000" kern="100" dirty="0">
                <a:latin typeface="Aptos Display" panose="020B0004020202020204" pitchFamily="34" charset="0"/>
                <a:ea typeface="Arial" panose="020B0604020202020204" pitchFamily="34" charset="0"/>
                <a:cs typeface="Arial" panose="020B0604020202020204" pitchFamily="34" charset="0"/>
              </a:rPr>
              <a:t>On Your Own</a:t>
            </a:r>
          </a:p>
          <a:p>
            <a:pPr algn="ctr">
              <a:lnSpc>
                <a:spcPct val="100000"/>
              </a:lnSpc>
              <a:spcBef>
                <a:spcPts val="0"/>
              </a:spcBef>
            </a:pPr>
            <a:endParaRPr lang="en-US" sz="2000" kern="100" dirty="0">
              <a:latin typeface="Aptos Display" panose="020B0004020202020204" pitchFamily="34" charset="0"/>
              <a:ea typeface="Arial" panose="020B0604020202020204" pitchFamily="34" charset="0"/>
              <a:cs typeface="Arial" panose="020B0604020202020204" pitchFamily="34" charset="0"/>
            </a:endParaRPr>
          </a:p>
          <a:p>
            <a:pPr algn="ctr">
              <a:lnSpc>
                <a:spcPct val="100000"/>
              </a:lnSpc>
              <a:spcBef>
                <a:spcPts val="0"/>
              </a:spcBef>
            </a:pPr>
            <a:r>
              <a:rPr lang="en-US" sz="2000" kern="100" dirty="0">
                <a:latin typeface="Aptos Display" panose="020B0004020202020204" pitchFamily="34" charset="0"/>
                <a:ea typeface="Arial" panose="020B0604020202020204" pitchFamily="34" charset="0"/>
                <a:cs typeface="Arial" panose="020B0604020202020204" pitchFamily="34" charset="0"/>
              </a:rPr>
              <a:t>Mentored: 1-1</a:t>
            </a:r>
          </a:p>
          <a:p>
            <a:pPr algn="ctr">
              <a:lnSpc>
                <a:spcPct val="100000"/>
              </a:lnSpc>
              <a:spcBef>
                <a:spcPts val="0"/>
              </a:spcBef>
            </a:pPr>
            <a:endParaRPr lang="en-US" sz="2000" kern="100" dirty="0">
              <a:latin typeface="Aptos Display" panose="020B0004020202020204" pitchFamily="34" charset="0"/>
              <a:ea typeface="Arial" panose="020B0604020202020204" pitchFamily="34" charset="0"/>
              <a:cs typeface="Arial" panose="020B0604020202020204" pitchFamily="34" charset="0"/>
            </a:endParaRPr>
          </a:p>
          <a:p>
            <a:pPr algn="ctr">
              <a:lnSpc>
                <a:spcPct val="100000"/>
              </a:lnSpc>
              <a:spcBef>
                <a:spcPts val="0"/>
              </a:spcBef>
            </a:pPr>
            <a:r>
              <a:rPr lang="en-US" sz="2000" kern="100" dirty="0">
                <a:latin typeface="Aptos Display" panose="020B0004020202020204" pitchFamily="34" charset="0"/>
                <a:ea typeface="Arial" panose="020B0604020202020204" pitchFamily="34" charset="0"/>
                <a:cs typeface="Arial" panose="020B0604020202020204" pitchFamily="34" charset="0"/>
              </a:rPr>
              <a:t>Small Group</a:t>
            </a:r>
          </a:p>
          <a:p>
            <a:pPr algn="ctr">
              <a:lnSpc>
                <a:spcPct val="100000"/>
              </a:lnSpc>
              <a:spcBef>
                <a:spcPts val="0"/>
              </a:spcBef>
            </a:pPr>
            <a:endParaRPr lang="en-US" sz="2000" kern="100" dirty="0">
              <a:latin typeface="Aptos Display" panose="020B0004020202020204" pitchFamily="34" charset="0"/>
              <a:ea typeface="Arial" panose="020B0604020202020204" pitchFamily="34" charset="0"/>
              <a:cs typeface="Arial" panose="020B0604020202020204" pitchFamily="34" charset="0"/>
            </a:endParaRPr>
          </a:p>
          <a:p>
            <a:pPr algn="ctr">
              <a:lnSpc>
                <a:spcPct val="100000"/>
              </a:lnSpc>
              <a:spcBef>
                <a:spcPts val="0"/>
              </a:spcBef>
            </a:pPr>
            <a:r>
              <a:rPr lang="en-US" sz="2000" kern="100" dirty="0">
                <a:latin typeface="Aptos Display" panose="020B0004020202020204" pitchFamily="34" charset="0"/>
                <a:ea typeface="Arial" panose="020B0604020202020204" pitchFamily="34" charset="0"/>
                <a:cs typeface="Arial" panose="020B0604020202020204" pitchFamily="34" charset="0"/>
              </a:rPr>
              <a:t>Large Group</a:t>
            </a:r>
          </a:p>
          <a:p>
            <a:pPr algn="ctr">
              <a:lnSpc>
                <a:spcPct val="100000"/>
              </a:lnSpc>
              <a:spcBef>
                <a:spcPts val="0"/>
              </a:spcBef>
            </a:pPr>
            <a:endParaRPr lang="en-US" sz="2000" kern="100" dirty="0">
              <a:latin typeface="Aptos Display" panose="020B0004020202020204" pitchFamily="34" charset="0"/>
              <a:ea typeface="Arial" panose="020B0604020202020204" pitchFamily="34" charset="0"/>
              <a:cs typeface="Arial" panose="020B0604020202020204" pitchFamily="34" charset="0"/>
            </a:endParaRPr>
          </a:p>
          <a:p>
            <a:pPr algn="ctr">
              <a:lnSpc>
                <a:spcPct val="100000"/>
              </a:lnSpc>
              <a:spcBef>
                <a:spcPts val="0"/>
              </a:spcBef>
            </a:pPr>
            <a:r>
              <a:rPr lang="en-US" sz="2000" kern="100" dirty="0">
                <a:latin typeface="Aptos Display" panose="020B0004020202020204" pitchFamily="34" charset="0"/>
                <a:ea typeface="Arial" panose="020B0604020202020204" pitchFamily="34" charset="0"/>
                <a:cs typeface="Arial" panose="020B0604020202020204" pitchFamily="34" charset="0"/>
              </a:rPr>
              <a:t>Hybrid Approaches</a:t>
            </a:r>
          </a:p>
        </p:txBody>
      </p:sp>
    </p:spTree>
    <p:extLst>
      <p:ext uri="{BB962C8B-B14F-4D97-AF65-F5344CB8AC3E}">
        <p14:creationId xmlns:p14="http://schemas.microsoft.com/office/powerpoint/2010/main" val="289911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344020" y="365761"/>
            <a:ext cx="8171330" cy="1325563"/>
          </a:xfrm>
        </p:spPr>
        <p:txBody>
          <a:bodyPr anchor="ctr">
            <a:normAutofit/>
          </a:bodyPr>
          <a:lstStyle/>
          <a:p>
            <a:pPr algn="ctr"/>
            <a:r>
              <a:rPr lang="en-US" kern="100" dirty="0"/>
              <a:t>Storytelling Experience</a:t>
            </a:r>
            <a:br>
              <a:rPr lang="en-US" kern="100" dirty="0"/>
            </a:br>
            <a:r>
              <a:rPr lang="en-US" kern="100" dirty="0"/>
              <a:t>The Calling &amp; Vocation of Catechists</a:t>
            </a:r>
            <a:endParaRPr lang="en-US" dirty="0"/>
          </a:p>
        </p:txBody>
      </p:sp>
      <p:pic>
        <p:nvPicPr>
          <p:cNvPr id="7" name="Content Placeholder 6" descr="A book with text and red marks&#10;&#10;Description automatically generated with medium confidence">
            <a:extLst>
              <a:ext uri="{FF2B5EF4-FFF2-40B4-BE49-F238E27FC236}">
                <a16:creationId xmlns:a16="http://schemas.microsoft.com/office/drawing/2014/main" id="{D31529D8-7338-FD68-D85F-1942EA337A3B}"/>
              </a:ext>
            </a:extLst>
          </p:cNvPr>
          <p:cNvPicPr>
            <a:picLocks noGrp="1" noChangeAspect="1"/>
          </p:cNvPicPr>
          <p:nvPr>
            <p:ph idx="1"/>
          </p:nvPr>
        </p:nvPicPr>
        <p:blipFill>
          <a:blip r:embed="rId2"/>
          <a:stretch>
            <a:fillRect/>
          </a:stretch>
        </p:blipFill>
        <p:spPr>
          <a:xfrm>
            <a:off x="808985" y="2488987"/>
            <a:ext cx="7526030" cy="4195763"/>
          </a:xfrm>
          <a:noFill/>
        </p:spPr>
      </p:pic>
      <p:sp>
        <p:nvSpPr>
          <p:cNvPr id="9" name="TextBox 8">
            <a:extLst>
              <a:ext uri="{FF2B5EF4-FFF2-40B4-BE49-F238E27FC236}">
                <a16:creationId xmlns:a16="http://schemas.microsoft.com/office/drawing/2014/main" id="{4C5BD108-4A19-4D1B-27D6-982F30A9F13E}"/>
              </a:ext>
            </a:extLst>
          </p:cNvPr>
          <p:cNvSpPr txBox="1"/>
          <p:nvPr/>
        </p:nvSpPr>
        <p:spPr>
          <a:xfrm>
            <a:off x="808986" y="1691324"/>
            <a:ext cx="7526029" cy="707886"/>
          </a:xfrm>
          <a:prstGeom prst="rect">
            <a:avLst/>
          </a:prstGeom>
          <a:noFill/>
        </p:spPr>
        <p:txBody>
          <a:bodyPr wrap="square" rtlCol="0">
            <a:spAutoFit/>
          </a:bodyPr>
          <a:lstStyle/>
          <a:p>
            <a:pPr algn="ctr"/>
            <a:r>
              <a:rPr lang="en-US" sz="2000" i="1" kern="100" dirty="0">
                <a:latin typeface="Cambria" panose="02040503050406030204" pitchFamily="18" charset="0"/>
                <a:ea typeface="Arial" panose="020B0604020202020204" pitchFamily="34" charset="0"/>
                <a:cs typeface="Arial" panose="020B0604020202020204" pitchFamily="34" charset="0"/>
              </a:rPr>
              <a:t>Image your life as a catechetical leader like the </a:t>
            </a:r>
          </a:p>
          <a:p>
            <a:pPr algn="ctr"/>
            <a:r>
              <a:rPr lang="en-US" sz="2000" i="1" kern="100" dirty="0">
                <a:latin typeface="Cambria" panose="02040503050406030204" pitchFamily="18" charset="0"/>
                <a:ea typeface="Arial" panose="020B0604020202020204" pitchFamily="34" charset="0"/>
                <a:cs typeface="Arial" panose="020B0604020202020204" pitchFamily="34" charset="0"/>
              </a:rPr>
              <a:t>chapters of a book that is still being written. </a:t>
            </a:r>
          </a:p>
        </p:txBody>
      </p:sp>
    </p:spTree>
    <p:extLst>
      <p:ext uri="{BB962C8B-B14F-4D97-AF65-F5344CB8AC3E}">
        <p14:creationId xmlns:p14="http://schemas.microsoft.com/office/powerpoint/2010/main" val="1870753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462013" y="0"/>
            <a:ext cx="8144659" cy="650449"/>
          </a:xfrm>
        </p:spPr>
        <p:txBody>
          <a:bodyPr/>
          <a:lstStyle/>
          <a:p>
            <a:pPr algn="ctr">
              <a:spcBef>
                <a:spcPts val="0"/>
              </a:spcBef>
            </a:pPr>
            <a:r>
              <a:rPr lang="en-US" sz="3200" kern="100" dirty="0">
                <a:solidFill>
                  <a:srgbClr val="000000"/>
                </a:solidFill>
                <a:ea typeface="MS Gothic" panose="020B0609070205080204" pitchFamily="49" charset="-128"/>
                <a:cs typeface="Times New Roman" panose="02020603050405020304" pitchFamily="18" charset="0"/>
              </a:rPr>
              <a:t>Example: Catechist Learning Cycle </a:t>
            </a:r>
            <a:endParaRPr lang="en-US" sz="3200" kern="100" dirty="0">
              <a:ea typeface="MS Gothic" panose="020B0609070205080204" pitchFamily="49" charset="-128"/>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CF6C88B6-D68F-6DB7-D5AB-FA105D96B0D0}"/>
              </a:ext>
            </a:extLst>
          </p:cNvPr>
          <p:cNvGraphicFramePr/>
          <p:nvPr>
            <p:extLst>
              <p:ext uri="{D42A27DB-BD31-4B8C-83A1-F6EECF244321}">
                <p14:modId xmlns:p14="http://schemas.microsoft.com/office/powerpoint/2010/main" val="1835694396"/>
              </p:ext>
            </p:extLst>
          </p:nvPr>
        </p:nvGraphicFramePr>
        <p:xfrm>
          <a:off x="565608" y="1022889"/>
          <a:ext cx="8041064" cy="5330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458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715704" y="824023"/>
            <a:ext cx="7712592" cy="798258"/>
          </a:xfrm>
        </p:spPr>
        <p:txBody>
          <a:bodyPr/>
          <a:lstStyle/>
          <a:p>
            <a:pPr algn="ctr">
              <a:spcBef>
                <a:spcPts val="0"/>
              </a:spcBef>
            </a:pPr>
            <a:r>
              <a:rPr lang="en-US" sz="3200" kern="100" dirty="0">
                <a:solidFill>
                  <a:srgbClr val="000000"/>
                </a:solidFill>
                <a:ea typeface="MS Gothic" panose="020B0609070205080204" pitchFamily="49" charset="-128"/>
                <a:cs typeface="Times New Roman" panose="02020603050405020304" pitchFamily="18" charset="0"/>
              </a:rPr>
              <a:t>Example: Catechist Learning Cycle</a:t>
            </a:r>
            <a:endParaRPr lang="en-US" sz="3200" kern="100" dirty="0">
              <a:ea typeface="MS Gothic" panose="020B0609070205080204" pitchFamily="49"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952107" y="1622281"/>
            <a:ext cx="7268066" cy="4411695"/>
          </a:xfrm>
        </p:spPr>
        <p:txBody>
          <a:bodyPr>
            <a:normAutofit/>
          </a:bodyPr>
          <a:lstStyle/>
          <a:p>
            <a:pPr marL="342900" indent="-342900">
              <a:lnSpc>
                <a:spcPct val="100000"/>
              </a:lnSpc>
              <a:spcBef>
                <a:spcPts val="0"/>
              </a:spcBef>
              <a:buClr>
                <a:srgbClr val="C00000"/>
              </a:buClr>
              <a:buFont typeface="+mj-lt"/>
              <a:buAutoNum type="arabicPeriod"/>
            </a:pPr>
            <a:r>
              <a:rPr lang="en-US" sz="2200" kern="100" dirty="0">
                <a:latin typeface="Aptos Display" panose="020B0004020202020204" pitchFamily="34" charset="0"/>
                <a:ea typeface="Arial" panose="020B0604020202020204" pitchFamily="34" charset="0"/>
                <a:cs typeface="Arial" panose="020B0604020202020204" pitchFamily="34" charset="0"/>
              </a:rPr>
              <a:t>Identity the content in the program or the course you will be teaching.</a:t>
            </a:r>
          </a:p>
          <a:p>
            <a:pPr marL="342900" indent="-342900">
              <a:lnSpc>
                <a:spcPct val="100000"/>
              </a:lnSpc>
              <a:spcBef>
                <a:spcPts val="0"/>
              </a:spcBef>
              <a:buClr>
                <a:srgbClr val="C00000"/>
              </a:buClr>
              <a:buFont typeface="+mj-lt"/>
              <a:buAutoNum type="arabicPeriod"/>
            </a:pPr>
            <a:r>
              <a:rPr lang="en-US" sz="2200" kern="100" dirty="0">
                <a:latin typeface="Aptos Display" panose="020B0004020202020204" pitchFamily="34" charset="0"/>
                <a:ea typeface="Arial" panose="020B0604020202020204" pitchFamily="34" charset="0"/>
                <a:cs typeface="Arial" panose="020B0604020202020204" pitchFamily="34" charset="0"/>
              </a:rPr>
              <a:t>Discover your level of proficiency with the content and in teaching the content. </a:t>
            </a:r>
          </a:p>
          <a:p>
            <a:pPr marL="342900" indent="-342900">
              <a:lnSpc>
                <a:spcPct val="100000"/>
              </a:lnSpc>
              <a:spcBef>
                <a:spcPts val="0"/>
              </a:spcBef>
              <a:buClr>
                <a:srgbClr val="C00000"/>
              </a:buClr>
              <a:buFont typeface="+mj-lt"/>
              <a:buAutoNum type="arabicPeriod"/>
            </a:pPr>
            <a:r>
              <a:rPr lang="en-US" sz="2200" kern="100" dirty="0">
                <a:latin typeface="Aptos Display" panose="020B0004020202020204" pitchFamily="34" charset="0"/>
                <a:ea typeface="Arial" panose="020B0604020202020204" pitchFamily="34" charset="0"/>
                <a:cs typeface="Arial" panose="020B0604020202020204" pitchFamily="34" charset="0"/>
              </a:rPr>
              <a:t>Engage in learning using your learning plan and resources (in-person, online, hybrid)</a:t>
            </a:r>
          </a:p>
          <a:p>
            <a:pPr marL="971550" lvl="1" indent="-457200">
              <a:lnSpc>
                <a:spcPct val="100000"/>
              </a:lnSpc>
              <a:spcBef>
                <a:spcPts val="0"/>
              </a:spcBef>
              <a:buClr>
                <a:srgbClr val="C00000"/>
              </a:buClr>
              <a:buFont typeface="Wingdings" pitchFamily="2" charset="2"/>
              <a:buChar char="ü"/>
            </a:pPr>
            <a:r>
              <a:rPr lang="en-US" sz="2200" kern="100" dirty="0">
                <a:latin typeface="Aptos Display" panose="020B0004020202020204" pitchFamily="34" charset="0"/>
                <a:ea typeface="Arial" panose="020B0604020202020204" pitchFamily="34" charset="0"/>
                <a:cs typeface="Arial" panose="020B0604020202020204" pitchFamily="34" charset="0"/>
              </a:rPr>
              <a:t>On your own</a:t>
            </a:r>
          </a:p>
          <a:p>
            <a:pPr marL="971550" lvl="1" indent="-457200">
              <a:lnSpc>
                <a:spcPct val="100000"/>
              </a:lnSpc>
              <a:spcBef>
                <a:spcPts val="0"/>
              </a:spcBef>
              <a:buClr>
                <a:srgbClr val="C00000"/>
              </a:buClr>
              <a:buFont typeface="Wingdings" pitchFamily="2" charset="2"/>
              <a:buChar char="ü"/>
            </a:pPr>
            <a:r>
              <a:rPr lang="en-US" sz="2200" kern="100" dirty="0">
                <a:latin typeface="Aptos Display" panose="020B0004020202020204" pitchFamily="34" charset="0"/>
                <a:ea typeface="Arial" panose="020B0604020202020204" pitchFamily="34" charset="0"/>
                <a:cs typeface="Arial" panose="020B0604020202020204" pitchFamily="34" charset="0"/>
              </a:rPr>
              <a:t>Mentored </a:t>
            </a:r>
          </a:p>
          <a:p>
            <a:pPr marL="971550" lvl="1" indent="-457200">
              <a:lnSpc>
                <a:spcPct val="100000"/>
              </a:lnSpc>
              <a:spcBef>
                <a:spcPts val="0"/>
              </a:spcBef>
              <a:buClr>
                <a:srgbClr val="C00000"/>
              </a:buClr>
              <a:buFont typeface="Wingdings" pitchFamily="2" charset="2"/>
              <a:buChar char="ü"/>
            </a:pPr>
            <a:r>
              <a:rPr lang="en-US" sz="2200" kern="100" dirty="0">
                <a:latin typeface="Aptos Display" panose="020B0004020202020204" pitchFamily="34" charset="0"/>
                <a:ea typeface="Arial" panose="020B0604020202020204" pitchFamily="34" charset="0"/>
                <a:cs typeface="Arial" panose="020B0604020202020204" pitchFamily="34" charset="0"/>
              </a:rPr>
              <a:t>Small group</a:t>
            </a:r>
          </a:p>
          <a:p>
            <a:pPr marL="971550" lvl="1" indent="-457200">
              <a:lnSpc>
                <a:spcPct val="100000"/>
              </a:lnSpc>
              <a:spcBef>
                <a:spcPts val="0"/>
              </a:spcBef>
              <a:buClr>
                <a:srgbClr val="C00000"/>
              </a:buClr>
              <a:buFont typeface="Wingdings" pitchFamily="2" charset="2"/>
              <a:buChar char="ü"/>
            </a:pPr>
            <a:r>
              <a:rPr lang="en-US" sz="2200" kern="100" dirty="0">
                <a:latin typeface="Aptos Display" panose="020B0004020202020204" pitchFamily="34" charset="0"/>
                <a:ea typeface="Arial" panose="020B0604020202020204" pitchFamily="34" charset="0"/>
                <a:cs typeface="Arial" panose="020B0604020202020204" pitchFamily="34" charset="0"/>
              </a:rPr>
              <a:t>Large group</a:t>
            </a:r>
          </a:p>
          <a:p>
            <a:pPr marL="342900" indent="-342900">
              <a:lnSpc>
                <a:spcPct val="100000"/>
              </a:lnSpc>
              <a:spcBef>
                <a:spcPts val="0"/>
              </a:spcBef>
              <a:buClr>
                <a:srgbClr val="C00000"/>
              </a:buClr>
              <a:buFont typeface="+mj-lt"/>
              <a:buAutoNum type="arabicPeriod"/>
            </a:pPr>
            <a:r>
              <a:rPr lang="en-US" sz="2200" kern="100" dirty="0">
                <a:latin typeface="Aptos Display" panose="020B0004020202020204" pitchFamily="34" charset="0"/>
                <a:ea typeface="Arial" panose="020B0604020202020204" pitchFamily="34" charset="0"/>
                <a:cs typeface="Arial" panose="020B0604020202020204" pitchFamily="34" charset="0"/>
              </a:rPr>
              <a:t>Design your practical application “project.”</a:t>
            </a:r>
          </a:p>
          <a:p>
            <a:pPr marL="342900" indent="-342900">
              <a:lnSpc>
                <a:spcPct val="100000"/>
              </a:lnSpc>
              <a:spcBef>
                <a:spcPts val="0"/>
              </a:spcBef>
              <a:buClr>
                <a:srgbClr val="C00000"/>
              </a:buClr>
              <a:buFont typeface="+mj-lt"/>
              <a:buAutoNum type="arabicPeriod"/>
            </a:pPr>
            <a:r>
              <a:rPr lang="en-US" sz="2200" kern="100" dirty="0">
                <a:latin typeface="Aptos Display" panose="020B0004020202020204" pitchFamily="34" charset="0"/>
                <a:ea typeface="Arial" panose="020B0604020202020204" pitchFamily="34" charset="0"/>
                <a:cs typeface="Arial" panose="020B0604020202020204" pitchFamily="34" charset="0"/>
              </a:rPr>
              <a:t>Evaluate your learning. </a:t>
            </a:r>
          </a:p>
        </p:txBody>
      </p:sp>
    </p:spTree>
    <p:extLst>
      <p:ext uri="{BB962C8B-B14F-4D97-AF65-F5344CB8AC3E}">
        <p14:creationId xmlns:p14="http://schemas.microsoft.com/office/powerpoint/2010/main" val="1094147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78D7A1-8B56-5581-2A5B-D47A30EA65F1}"/>
              </a:ext>
            </a:extLst>
          </p:cNvPr>
          <p:cNvPicPr>
            <a:picLocks noChangeAspect="1"/>
          </p:cNvPicPr>
          <p:nvPr/>
        </p:nvPicPr>
        <p:blipFill>
          <a:blip r:embed="rId2"/>
          <a:stretch>
            <a:fillRect/>
          </a:stretch>
        </p:blipFill>
        <p:spPr>
          <a:xfrm>
            <a:off x="1922318" y="0"/>
            <a:ext cx="5299364" cy="6858000"/>
          </a:xfrm>
          <a:prstGeom prst="rect">
            <a:avLst/>
          </a:prstGeom>
          <a:solidFill>
            <a:schemeClr val="bg1"/>
          </a:solidFill>
        </p:spPr>
      </p:pic>
    </p:spTree>
    <p:extLst>
      <p:ext uri="{BB962C8B-B14F-4D97-AF65-F5344CB8AC3E}">
        <p14:creationId xmlns:p14="http://schemas.microsoft.com/office/powerpoint/2010/main" val="3991872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D3F04-E0A4-7516-A3A2-186B1C016C76}"/>
              </a:ext>
            </a:extLst>
          </p:cNvPr>
          <p:cNvPicPr>
            <a:picLocks noChangeAspect="1"/>
          </p:cNvPicPr>
          <p:nvPr/>
        </p:nvPicPr>
        <p:blipFill>
          <a:blip r:embed="rId2"/>
          <a:stretch>
            <a:fillRect/>
          </a:stretch>
        </p:blipFill>
        <p:spPr>
          <a:xfrm>
            <a:off x="1922318" y="0"/>
            <a:ext cx="5299364" cy="6858000"/>
          </a:xfrm>
          <a:prstGeom prst="rect">
            <a:avLst/>
          </a:prstGeom>
          <a:solidFill>
            <a:schemeClr val="bg1"/>
          </a:solidFill>
        </p:spPr>
      </p:pic>
    </p:spTree>
    <p:extLst>
      <p:ext uri="{BB962C8B-B14F-4D97-AF65-F5344CB8AC3E}">
        <p14:creationId xmlns:p14="http://schemas.microsoft.com/office/powerpoint/2010/main" val="3052763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836908" y="1720312"/>
            <a:ext cx="7601918" cy="4130298"/>
          </a:xfrm>
        </p:spPr>
        <p:txBody>
          <a:bodyPr>
            <a:noAutofit/>
          </a:bodyPr>
          <a:lstStyle/>
          <a:p>
            <a:pPr marL="457200" marR="0" indent="-457200">
              <a:lnSpc>
                <a:spcPct val="100000"/>
              </a:lnSpc>
              <a:spcBef>
                <a:spcPts val="0"/>
              </a:spcBef>
              <a:buClr>
                <a:srgbClr val="C00000"/>
              </a:buClr>
              <a:buFont typeface="+mj-lt"/>
              <a:buAutoNum type="arabicPeriod"/>
            </a:pPr>
            <a:r>
              <a:rPr lang="en-US" sz="2400" b="1" dirty="0">
                <a:solidFill>
                  <a:srgbClr val="C00000"/>
                </a:solidFill>
                <a:effectLst/>
                <a:latin typeface="Aptos Display" panose="020B0004020202020204" pitchFamily="34" charset="0"/>
                <a:ea typeface="Arial" panose="020B0604020202020204" pitchFamily="34" charset="0"/>
                <a:cs typeface="Calibri (Body)"/>
              </a:rPr>
              <a:t>Empathize</a:t>
            </a:r>
            <a:r>
              <a:rPr lang="en-US" sz="2400" dirty="0">
                <a:effectLst/>
                <a:latin typeface="Aptos Display" panose="020B0004020202020204" pitchFamily="34" charset="0"/>
                <a:ea typeface="Arial" panose="020B0604020202020204" pitchFamily="34" charset="0"/>
                <a:cs typeface="Calibri (Body)"/>
              </a:rPr>
              <a:t> with your target audience: </a:t>
            </a:r>
          </a:p>
          <a:p>
            <a:pPr marL="857250" lvl="1" indent="-342900">
              <a:lnSpc>
                <a:spcPct val="100000"/>
              </a:lnSpc>
              <a:spcBef>
                <a:spcPts val="0"/>
              </a:spcBef>
              <a:buClr>
                <a:srgbClr val="C00000"/>
              </a:buClr>
            </a:pPr>
            <a:r>
              <a:rPr lang="en-US" sz="2400" dirty="0">
                <a:effectLst/>
                <a:latin typeface="Aptos Display" panose="020B0004020202020204" pitchFamily="34" charset="0"/>
                <a:ea typeface="Arial" panose="020B0604020202020204" pitchFamily="34" charset="0"/>
                <a:cs typeface="Calibri (Body)"/>
              </a:rPr>
              <a:t>5-6 characteristics about the life and faith of catechists today</a:t>
            </a:r>
          </a:p>
          <a:p>
            <a:pPr marL="457200" marR="0" lvl="0" indent="-457200">
              <a:lnSpc>
                <a:spcPct val="100000"/>
              </a:lnSpc>
              <a:spcBef>
                <a:spcPts val="0"/>
              </a:spcBef>
              <a:buClr>
                <a:srgbClr val="C00000"/>
              </a:buClr>
              <a:buFont typeface="+mj-lt"/>
              <a:buAutoNum type="arabicPeriod"/>
            </a:pPr>
            <a:r>
              <a:rPr lang="en-US" sz="2400" b="1" dirty="0">
                <a:solidFill>
                  <a:srgbClr val="C00000"/>
                </a:solidFill>
                <a:latin typeface="Aptos Display" panose="020B0004020202020204" pitchFamily="34" charset="0"/>
              </a:rPr>
              <a:t>Define</a:t>
            </a:r>
            <a:r>
              <a:rPr lang="en-US" sz="2400" dirty="0">
                <a:latin typeface="Aptos Display" panose="020B0004020202020204" pitchFamily="34" charset="0"/>
              </a:rPr>
              <a:t> the Design Challenge </a:t>
            </a:r>
          </a:p>
          <a:p>
            <a:pPr marL="857250" lvl="1" indent="-342900">
              <a:lnSpc>
                <a:spcPct val="100000"/>
              </a:lnSpc>
              <a:spcBef>
                <a:spcPts val="0"/>
              </a:spcBef>
              <a:buClr>
                <a:srgbClr val="C00000"/>
              </a:buClr>
            </a:pPr>
            <a:r>
              <a:rPr lang="en-US" sz="2400" i="1" dirty="0">
                <a:latin typeface="Aptos Display" panose="020B0004020202020204" pitchFamily="34" charset="0"/>
              </a:rPr>
              <a:t>What could catechist formation look like if it were designed for the catechist, with the Directory’s vision of the catechist and formation of catechists, and using adult learning practices. </a:t>
            </a:r>
          </a:p>
          <a:p>
            <a:pPr marL="457200" marR="0" lvl="0" indent="-457200">
              <a:lnSpc>
                <a:spcPct val="100000"/>
              </a:lnSpc>
              <a:spcBef>
                <a:spcPts val="0"/>
              </a:spcBef>
              <a:buClr>
                <a:srgbClr val="C00000"/>
              </a:buClr>
              <a:buFont typeface="+mj-lt"/>
              <a:buAutoNum type="arabicPeriod"/>
            </a:pPr>
            <a:r>
              <a:rPr lang="en-US" sz="2400" b="1" dirty="0">
                <a:solidFill>
                  <a:srgbClr val="C00000"/>
                </a:solidFill>
                <a:latin typeface="Aptos Display" panose="020B0004020202020204" pitchFamily="34" charset="0"/>
              </a:rPr>
              <a:t>Generate</a:t>
            </a:r>
            <a:r>
              <a:rPr lang="en-US" sz="2400" dirty="0">
                <a:latin typeface="Aptos Display" panose="020B0004020202020204" pitchFamily="34" charset="0"/>
              </a:rPr>
              <a:t> ideas &amp; strategies to address the challenge</a:t>
            </a:r>
          </a:p>
          <a:p>
            <a:pPr marL="457200" marR="0" lvl="0" indent="-457200">
              <a:lnSpc>
                <a:spcPct val="100000"/>
              </a:lnSpc>
              <a:spcBef>
                <a:spcPts val="0"/>
              </a:spcBef>
              <a:buClr>
                <a:srgbClr val="C00000"/>
              </a:buClr>
              <a:buFont typeface="+mj-lt"/>
              <a:buAutoNum type="arabicPeriod"/>
            </a:pPr>
            <a:r>
              <a:rPr lang="en-US" sz="2400" b="1" dirty="0">
                <a:solidFill>
                  <a:srgbClr val="C00000"/>
                </a:solidFill>
                <a:latin typeface="Aptos Display" panose="020B0004020202020204" pitchFamily="34" charset="0"/>
              </a:rPr>
              <a:t>Create a Prototype of Catechist Formation</a:t>
            </a:r>
          </a:p>
          <a:p>
            <a:pPr marL="457200" marR="0" lvl="0" indent="-457200">
              <a:lnSpc>
                <a:spcPct val="100000"/>
              </a:lnSpc>
              <a:spcBef>
                <a:spcPts val="0"/>
              </a:spcBef>
              <a:buClr>
                <a:srgbClr val="C00000"/>
              </a:buClr>
              <a:buFont typeface="+mj-lt"/>
              <a:buAutoNum type="arabicPeriod"/>
            </a:pPr>
            <a:r>
              <a:rPr lang="en-US" sz="2400" b="1" dirty="0">
                <a:solidFill>
                  <a:srgbClr val="C00000"/>
                </a:solidFill>
                <a:effectLst/>
                <a:latin typeface="Aptos Display" panose="020B0004020202020204" pitchFamily="34" charset="0"/>
                <a:ea typeface="Times New Roman" panose="02020603050405020304" pitchFamily="18" charset="0"/>
                <a:cs typeface="Times New Roman" panose="02020603050405020304" pitchFamily="18" charset="0"/>
              </a:rPr>
              <a:t>Test</a:t>
            </a:r>
            <a:r>
              <a:rPr lang="en-US" sz="2400" dirty="0">
                <a:effectLst/>
                <a:latin typeface="Aptos Display" panose="020B0004020202020204" pitchFamily="34" charset="0"/>
                <a:ea typeface="Times New Roman" panose="02020603050405020304" pitchFamily="18" charset="0"/>
                <a:cs typeface="Times New Roman" panose="02020603050405020304" pitchFamily="18" charset="0"/>
              </a:rPr>
              <a:t> the Prototype</a:t>
            </a:r>
            <a:endParaRPr lang="en-US" sz="2400" dirty="0">
              <a:effectLst/>
              <a:latin typeface="Aptos Display" panose="020B0004020202020204" pitchFamily="34" charset="0"/>
              <a:ea typeface="Arial" panose="020B0604020202020204" pitchFamily="34" charset="0"/>
              <a:cs typeface="Calibri (Body)"/>
            </a:endParaRPr>
          </a:p>
        </p:txBody>
      </p:sp>
      <p:sp>
        <p:nvSpPr>
          <p:cNvPr id="2" name="Title 1">
            <a:extLst>
              <a:ext uri="{FF2B5EF4-FFF2-40B4-BE49-F238E27FC236}">
                <a16:creationId xmlns:a16="http://schemas.microsoft.com/office/drawing/2014/main" id="{6FDD697A-B986-0604-68C5-D23AB8B6017B}"/>
              </a:ext>
            </a:extLst>
          </p:cNvPr>
          <p:cNvSpPr>
            <a:spLocks noGrp="1"/>
          </p:cNvSpPr>
          <p:nvPr>
            <p:ph type="title"/>
          </p:nvPr>
        </p:nvSpPr>
        <p:spPr>
          <a:xfrm>
            <a:off x="612742" y="845377"/>
            <a:ext cx="7918516" cy="942680"/>
          </a:xfrm>
        </p:spPr>
        <p:txBody>
          <a:bodyPr/>
          <a:lstStyle/>
          <a:p>
            <a:pPr algn="ctr"/>
            <a:r>
              <a:rPr lang="en-US" sz="3200" dirty="0"/>
              <a:t>Designing Catechist Formation </a:t>
            </a:r>
          </a:p>
        </p:txBody>
      </p:sp>
    </p:spTree>
    <p:extLst>
      <p:ext uri="{BB962C8B-B14F-4D97-AF65-F5344CB8AC3E}">
        <p14:creationId xmlns:p14="http://schemas.microsoft.com/office/powerpoint/2010/main" val="31678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893200" y="1057560"/>
            <a:ext cx="7259894" cy="1076040"/>
          </a:xfrm>
        </p:spPr>
        <p:txBody>
          <a:bodyPr/>
          <a:lstStyle/>
          <a:p>
            <a:pPr algn="ctr"/>
            <a:r>
              <a:rPr lang="en-US" sz="3200" kern="100" dirty="0">
                <a:ea typeface="Arial" panose="020B0604020202020204" pitchFamily="34" charset="0"/>
                <a:cs typeface="Arial" panose="020B0604020202020204" pitchFamily="34" charset="0"/>
              </a:rPr>
              <a:t>Storytelling Experience</a:t>
            </a:r>
            <a:br>
              <a:rPr lang="en-US" sz="3200" kern="100" dirty="0">
                <a:ea typeface="Arial" panose="020B0604020202020204" pitchFamily="34" charset="0"/>
                <a:cs typeface="Arial" panose="020B0604020202020204" pitchFamily="34" charset="0"/>
              </a:rPr>
            </a:br>
            <a:r>
              <a:rPr lang="en-US" sz="3200" kern="100" dirty="0">
                <a:ea typeface="Arial" panose="020B0604020202020204" pitchFamily="34" charset="0"/>
                <a:cs typeface="Arial" panose="020B0604020202020204" pitchFamily="34" charset="0"/>
              </a:rPr>
              <a:t>The Calling &amp; Vocation of Catechists</a:t>
            </a:r>
            <a:endParaRPr lang="en-US" sz="3200" dirty="0"/>
          </a:p>
        </p:txBody>
      </p:sp>
      <p:sp>
        <p:nvSpPr>
          <p:cNvPr id="6" name="Content Placeholder 8">
            <a:extLst>
              <a:ext uri="{FF2B5EF4-FFF2-40B4-BE49-F238E27FC236}">
                <a16:creationId xmlns:a16="http://schemas.microsoft.com/office/drawing/2014/main" id="{688E86C2-DB6E-3F5C-0DE6-FD737306D8A5}"/>
              </a:ext>
            </a:extLst>
          </p:cNvPr>
          <p:cNvSpPr>
            <a:spLocks noGrp="1"/>
          </p:cNvSpPr>
          <p:nvPr>
            <p:ph sz="half" idx="1"/>
          </p:nvPr>
        </p:nvSpPr>
        <p:spPr>
          <a:xfrm>
            <a:off x="893200" y="2324789"/>
            <a:ext cx="3413329" cy="3578621"/>
          </a:xfrm>
        </p:spPr>
        <p:txBody>
          <a:bodyPr>
            <a:noAutofit/>
          </a:bodyPr>
          <a:lstStyle/>
          <a:p>
            <a:pPr marL="0" indent="0">
              <a:lnSpc>
                <a:spcPct val="100000"/>
              </a:lnSpc>
              <a:spcBef>
                <a:spcPts val="0"/>
              </a:spcBef>
              <a:buNone/>
            </a:pPr>
            <a:r>
              <a:rPr lang="en-US" sz="1800" kern="100" dirty="0">
                <a:latin typeface="Aptos Display" panose="020B0004020202020204" pitchFamily="34" charset="0"/>
                <a:ea typeface="Arial" panose="020B0604020202020204" pitchFamily="34" charset="0"/>
                <a:cs typeface="Arial" panose="020B0604020202020204" pitchFamily="34" charset="0"/>
              </a:rPr>
              <a:t>Image your life as a catechetical leader like the chapters of a book that is still being written. </a:t>
            </a:r>
          </a:p>
          <a:p>
            <a:pPr marL="0" indent="0">
              <a:lnSpc>
                <a:spcPct val="100000"/>
              </a:lnSpc>
              <a:spcBef>
                <a:spcPts val="0"/>
              </a:spcBef>
              <a:buNone/>
            </a:pPr>
            <a:endParaRPr lang="en-US" sz="1800" kern="100" dirty="0">
              <a:latin typeface="Aptos Display" panose="020B0004020202020204" pitchFamily="34" charset="0"/>
              <a:ea typeface="Arial" panose="020B0604020202020204" pitchFamily="34" charset="0"/>
              <a:cs typeface="Arial" panose="020B0604020202020204" pitchFamily="34" charset="0"/>
            </a:endParaRPr>
          </a:p>
          <a:p>
            <a:pPr marL="342900" indent="-342900">
              <a:lnSpc>
                <a:spcPct val="100000"/>
              </a:lnSpc>
              <a:spcBef>
                <a:spcPts val="0"/>
              </a:spcBef>
              <a:buClr>
                <a:srgbClr val="C00000"/>
              </a:buClr>
              <a:buFont typeface="System Font Regular"/>
              <a:buChar char="✦"/>
            </a:pPr>
            <a:r>
              <a:rPr lang="en-US" sz="1800" kern="100" dirty="0">
                <a:latin typeface="Aptos Display" panose="020B0004020202020204" pitchFamily="34" charset="0"/>
                <a:ea typeface="Arial" panose="020B0604020202020204" pitchFamily="34" charset="0"/>
                <a:cs typeface="Arial" panose="020B0604020202020204" pitchFamily="34" charset="0"/>
              </a:rPr>
              <a:t>Use Chapter 1 to describe your call to catechetical ministry: </a:t>
            </a:r>
          </a:p>
          <a:p>
            <a:pPr marL="342900" indent="-342900">
              <a:lnSpc>
                <a:spcPct val="100000"/>
              </a:lnSpc>
              <a:spcBef>
                <a:spcPts val="0"/>
              </a:spcBef>
              <a:buClr>
                <a:srgbClr val="C00000"/>
              </a:buClr>
              <a:buFont typeface="System Font Regular"/>
              <a:buChar char="✦"/>
            </a:pPr>
            <a:r>
              <a:rPr lang="en-US" sz="1800" kern="100" dirty="0">
                <a:latin typeface="Aptos Display" panose="020B0004020202020204" pitchFamily="34" charset="0"/>
                <a:ea typeface="Arial" panose="020B0604020202020204" pitchFamily="34" charset="0"/>
                <a:cs typeface="Arial" panose="020B0604020202020204" pitchFamily="34" charset="0"/>
              </a:rPr>
              <a:t>How did you experience God calling you to catechetical ministry?</a:t>
            </a:r>
          </a:p>
          <a:p>
            <a:pPr marL="342900" indent="-342900">
              <a:lnSpc>
                <a:spcPct val="100000"/>
              </a:lnSpc>
              <a:spcBef>
                <a:spcPts val="0"/>
              </a:spcBef>
              <a:buClr>
                <a:srgbClr val="C00000"/>
              </a:buClr>
              <a:buFont typeface="System Font Regular"/>
              <a:buChar char="✦"/>
            </a:pPr>
            <a:r>
              <a:rPr lang="en-US" sz="1800" kern="100" dirty="0">
                <a:latin typeface="Aptos Display" panose="020B0004020202020204" pitchFamily="34" charset="0"/>
                <a:ea typeface="Arial" panose="020B0604020202020204" pitchFamily="34" charset="0"/>
                <a:cs typeface="Arial" panose="020B0604020202020204" pitchFamily="34" charset="0"/>
              </a:rPr>
              <a:t>Who was involved? </a:t>
            </a:r>
          </a:p>
          <a:p>
            <a:pPr marL="342900" indent="-342900">
              <a:lnSpc>
                <a:spcPct val="100000"/>
              </a:lnSpc>
              <a:spcBef>
                <a:spcPts val="0"/>
              </a:spcBef>
              <a:buClr>
                <a:srgbClr val="C00000"/>
              </a:buClr>
              <a:buFont typeface="System Font Regular"/>
              <a:buChar char="✦"/>
            </a:pPr>
            <a:r>
              <a:rPr lang="en-US" sz="1800" kern="100" dirty="0">
                <a:latin typeface="Aptos Display" panose="020B0004020202020204" pitchFamily="34" charset="0"/>
                <a:ea typeface="Arial" panose="020B0604020202020204" pitchFamily="34" charset="0"/>
                <a:cs typeface="Arial" panose="020B0604020202020204" pitchFamily="34" charset="0"/>
              </a:rPr>
              <a:t>What were the circumstances? </a:t>
            </a:r>
          </a:p>
          <a:p>
            <a:pPr marL="342900" indent="-342900">
              <a:lnSpc>
                <a:spcPct val="100000"/>
              </a:lnSpc>
              <a:spcBef>
                <a:spcPts val="0"/>
              </a:spcBef>
              <a:buClr>
                <a:srgbClr val="C00000"/>
              </a:buClr>
              <a:buFont typeface="System Font Regular"/>
              <a:buChar char="✦"/>
            </a:pPr>
            <a:r>
              <a:rPr lang="en-US" sz="1800" kern="100" dirty="0">
                <a:latin typeface="Aptos Display" panose="020B0004020202020204" pitchFamily="34" charset="0"/>
                <a:ea typeface="Arial" panose="020B0604020202020204" pitchFamily="34" charset="0"/>
                <a:cs typeface="Arial" panose="020B0604020202020204" pitchFamily="34" charset="0"/>
              </a:rPr>
              <a:t>What was it like for you?</a:t>
            </a:r>
          </a:p>
        </p:txBody>
      </p:sp>
      <p:sp>
        <p:nvSpPr>
          <p:cNvPr id="8" name="Content Placeholder 9">
            <a:extLst>
              <a:ext uri="{FF2B5EF4-FFF2-40B4-BE49-F238E27FC236}">
                <a16:creationId xmlns:a16="http://schemas.microsoft.com/office/drawing/2014/main" id="{75A58CA6-A855-5A0E-D64C-CF8D39C9F505}"/>
              </a:ext>
            </a:extLst>
          </p:cNvPr>
          <p:cNvSpPr txBox="1">
            <a:spLocks/>
          </p:cNvSpPr>
          <p:nvPr/>
        </p:nvSpPr>
        <p:spPr>
          <a:xfrm>
            <a:off x="4572000" y="2324789"/>
            <a:ext cx="3678800" cy="3736645"/>
          </a:xfrm>
          <a:prstGeom prst="rect">
            <a:avLst/>
          </a:prstGeom>
        </p:spPr>
        <p:txBody>
          <a:bodyPr>
            <a:noAutofit/>
          </a:bodyPr>
          <a:lstStyle>
            <a:lvl1pPr marL="171450" indent="-171450" algn="l" defTabSz="685800" rtl="0" eaLnBrk="1" latinLnBrk="0" hangingPunct="1">
              <a:lnSpc>
                <a:spcPct val="110000"/>
              </a:lnSpc>
              <a:spcBef>
                <a:spcPts val="750"/>
              </a:spcBef>
              <a:buClr>
                <a:schemeClr val="accent1"/>
              </a:buClr>
              <a:buFont typeface="Arial" panose="020B0604020202020204" pitchFamily="34" charset="0"/>
              <a:buChar char="•"/>
              <a:defRPr sz="2100" b="0" i="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b="0" i="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b="0" i="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kern="100" dirty="0">
                <a:latin typeface="Aptos Display" panose="020B0004020202020204" pitchFamily="34" charset="0"/>
                <a:ea typeface="Arial" panose="020B0604020202020204" pitchFamily="34" charset="0"/>
                <a:cs typeface="Arial" panose="020B0604020202020204" pitchFamily="34" charset="0"/>
              </a:rPr>
              <a:t>Use the following Chapters to describe your calling over time:</a:t>
            </a:r>
          </a:p>
          <a:p>
            <a:pPr marL="0" indent="0">
              <a:spcBef>
                <a:spcPts val="0"/>
              </a:spcBef>
              <a:buFont typeface="Arial" panose="020B0604020202020204" pitchFamily="34" charset="0"/>
              <a:buNone/>
            </a:pPr>
            <a:endParaRPr lang="en-US" sz="1800" kern="100" dirty="0">
              <a:latin typeface="Aptos Display" panose="020B0004020202020204" pitchFamily="34" charset="0"/>
              <a:ea typeface="Arial" panose="020B0604020202020204" pitchFamily="34" charset="0"/>
              <a:cs typeface="Arial" panose="020B0604020202020204" pitchFamily="34" charset="0"/>
            </a:endParaRPr>
          </a:p>
          <a:p>
            <a:pPr marL="342900" indent="-342900">
              <a:lnSpc>
                <a:spcPct val="100000"/>
              </a:lnSpc>
              <a:spcBef>
                <a:spcPts val="0"/>
              </a:spcBef>
              <a:buClr>
                <a:srgbClr val="C00000"/>
              </a:buClr>
              <a:buFont typeface="System Font Regular"/>
              <a:buChar char="✦"/>
            </a:pPr>
            <a:r>
              <a:rPr lang="en-US" sz="1800" kern="100" dirty="0">
                <a:latin typeface="Aptos Display" panose="020B0004020202020204" pitchFamily="34" charset="0"/>
                <a:ea typeface="Arial" panose="020B0604020202020204" pitchFamily="34" charset="0"/>
                <a:cs typeface="Arial" panose="020B0604020202020204" pitchFamily="34" charset="0"/>
              </a:rPr>
              <a:t>How has your calling and ministry evolved and changed over time. </a:t>
            </a:r>
          </a:p>
          <a:p>
            <a:pPr marL="342900" indent="-342900">
              <a:lnSpc>
                <a:spcPct val="100000"/>
              </a:lnSpc>
              <a:spcBef>
                <a:spcPts val="0"/>
              </a:spcBef>
              <a:buClr>
                <a:srgbClr val="C00000"/>
              </a:buClr>
              <a:buFont typeface="System Font Regular"/>
              <a:buChar char="✦"/>
            </a:pPr>
            <a:r>
              <a:rPr lang="en-US" sz="1800" kern="100" dirty="0">
                <a:latin typeface="Aptos Display" panose="020B0004020202020204" pitchFamily="34" charset="0"/>
                <a:ea typeface="Arial" panose="020B0604020202020204" pitchFamily="34" charset="0"/>
                <a:cs typeface="Arial" panose="020B0604020202020204" pitchFamily="34" charset="0"/>
              </a:rPr>
              <a:t>What are the major chapters of your life as a catechetical leader. </a:t>
            </a:r>
          </a:p>
          <a:p>
            <a:pPr marL="342900" indent="-342900">
              <a:lnSpc>
                <a:spcPct val="100000"/>
              </a:lnSpc>
              <a:spcBef>
                <a:spcPts val="0"/>
              </a:spcBef>
              <a:buClr>
                <a:srgbClr val="C00000"/>
              </a:buClr>
              <a:buFont typeface="System Font Regular"/>
              <a:buChar char="✦"/>
            </a:pPr>
            <a:r>
              <a:rPr lang="en-US" sz="1800" kern="100" dirty="0">
                <a:latin typeface="Aptos Display" panose="020B0004020202020204" pitchFamily="34" charset="0"/>
                <a:ea typeface="Arial" panose="020B0604020202020204" pitchFamily="34" charset="0"/>
                <a:cs typeface="Arial" panose="020B0604020202020204" pitchFamily="34" charset="0"/>
              </a:rPr>
              <a:t>Develop titles for each chapter, reflecting your journey in catechetical ministry. </a:t>
            </a:r>
          </a:p>
          <a:p>
            <a:pPr marL="342900" indent="-342900">
              <a:lnSpc>
                <a:spcPct val="100000"/>
              </a:lnSpc>
              <a:spcBef>
                <a:spcPts val="0"/>
              </a:spcBef>
              <a:buClr>
                <a:srgbClr val="C00000"/>
              </a:buClr>
              <a:buFont typeface="System Font Regular"/>
              <a:buChar char="✦"/>
            </a:pPr>
            <a:r>
              <a:rPr lang="en-US" sz="1800" kern="100" dirty="0">
                <a:latin typeface="Aptos Display" panose="020B0004020202020204" pitchFamily="34" charset="0"/>
                <a:ea typeface="Arial" panose="020B0604020202020204" pitchFamily="34" charset="0"/>
                <a:cs typeface="Arial" panose="020B0604020202020204" pitchFamily="34" charset="0"/>
              </a:rPr>
              <a:t>Describe your experiences and roles in each chapter of your life in catechetical ministry.</a:t>
            </a:r>
          </a:p>
        </p:txBody>
      </p:sp>
    </p:spTree>
    <p:extLst>
      <p:ext uri="{BB962C8B-B14F-4D97-AF65-F5344CB8AC3E}">
        <p14:creationId xmlns:p14="http://schemas.microsoft.com/office/powerpoint/2010/main" val="398684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F360C4-F290-836B-1605-4D7E698A4EA5}"/>
              </a:ext>
            </a:extLst>
          </p:cNvPr>
          <p:cNvSpPr>
            <a:spLocks noGrp="1"/>
          </p:cNvSpPr>
          <p:nvPr>
            <p:ph type="title"/>
          </p:nvPr>
        </p:nvSpPr>
        <p:spPr/>
        <p:txBody>
          <a:bodyPr>
            <a:noAutofit/>
          </a:bodyPr>
          <a:lstStyle/>
          <a:p>
            <a:r>
              <a:rPr lang="en-US" sz="3200" dirty="0">
                <a:ea typeface="Times New Roman" panose="02020603050405020304" pitchFamily="18" charset="0"/>
                <a:cs typeface="Times New Roman" panose="02020603050405020304" pitchFamily="18" charset="0"/>
              </a:rPr>
              <a:t>Part 1. Exploring the Vision of the </a:t>
            </a:r>
            <a:r>
              <a:rPr lang="en-US" sz="3200" i="1" dirty="0">
                <a:ea typeface="Times New Roman" panose="02020603050405020304" pitchFamily="18" charset="0"/>
                <a:cs typeface="Times New Roman" panose="02020603050405020304" pitchFamily="18" charset="0"/>
              </a:rPr>
              <a:t>Directory for Catechesis</a:t>
            </a:r>
            <a:endParaRPr lang="en-US" sz="3200" i="1" dirty="0"/>
          </a:p>
        </p:txBody>
      </p:sp>
      <p:sp>
        <p:nvSpPr>
          <p:cNvPr id="7" name="Content Placeholder 6">
            <a:extLst>
              <a:ext uri="{FF2B5EF4-FFF2-40B4-BE49-F238E27FC236}">
                <a16:creationId xmlns:a16="http://schemas.microsoft.com/office/drawing/2014/main" id="{3D4A6718-02EC-9355-5023-6E2E60D622D6}"/>
              </a:ext>
            </a:extLst>
          </p:cNvPr>
          <p:cNvSpPr>
            <a:spLocks noGrp="1"/>
          </p:cNvSpPr>
          <p:nvPr>
            <p:ph idx="1"/>
          </p:nvPr>
        </p:nvSpPr>
        <p:spPr>
          <a:xfrm>
            <a:off x="344022" y="1691324"/>
            <a:ext cx="5773974" cy="4992279"/>
          </a:xfrm>
        </p:spPr>
        <p:txBody>
          <a:bodyPr>
            <a:normAutofit/>
          </a:bodyPr>
          <a:lstStyle/>
          <a:p>
            <a:pPr marL="342900" indent="-342900">
              <a:lnSpc>
                <a:spcPct val="100000"/>
              </a:lnSpc>
              <a:spcBef>
                <a:spcPts val="0"/>
              </a:spcBef>
              <a:spcAft>
                <a:spcPts val="1200"/>
              </a:spcAft>
              <a:buClr>
                <a:srgbClr val="C00000"/>
              </a:buClr>
              <a:buFont typeface="+mj-lt"/>
              <a:buAutoNum type="arabicPeriod"/>
            </a:pPr>
            <a:r>
              <a:rPr lang="en-US" sz="1800" b="1" dirty="0">
                <a:latin typeface="Aptos Display" panose="020B0004020202020204" pitchFamily="34" charset="0"/>
                <a:ea typeface="Times New Roman" panose="02020603050405020304" pitchFamily="18" charset="0"/>
                <a:cs typeface="Times New Roman" panose="02020603050405020304" pitchFamily="18" charset="0"/>
              </a:rPr>
              <a:t>Introduction: </a:t>
            </a:r>
            <a:r>
              <a:rPr lang="en-US" sz="1800" dirty="0">
                <a:latin typeface="Aptos Display" panose="020B0004020202020204" pitchFamily="34" charset="0"/>
                <a:ea typeface="Times New Roman" panose="02020603050405020304" pitchFamily="18" charset="0"/>
                <a:cs typeface="Times New Roman" panose="02020603050405020304" pitchFamily="18" charset="0"/>
              </a:rPr>
              <a:t>Evolution of Catechetical Directories </a:t>
            </a:r>
            <a:endParaRPr lang="en-US" sz="1800" b="1" dirty="0">
              <a:latin typeface="Aptos Display" panose="020B0004020202020204" pitchFamily="34" charset="0"/>
              <a:ea typeface="Times New Roman" panose="02020603050405020304" pitchFamily="18" charset="0"/>
              <a:cs typeface="Times New Roman" panose="02020603050405020304" pitchFamily="18" charset="0"/>
            </a:endParaRPr>
          </a:p>
          <a:p>
            <a:pPr marL="342900" indent="-342900">
              <a:lnSpc>
                <a:spcPct val="100000"/>
              </a:lnSpc>
              <a:spcBef>
                <a:spcPts val="0"/>
              </a:spcBef>
              <a:spcAft>
                <a:spcPts val="1200"/>
              </a:spcAft>
              <a:buClr>
                <a:srgbClr val="C00000"/>
              </a:buClr>
              <a:buFont typeface="+mj-lt"/>
              <a:buAutoNum type="arabicPeriod"/>
            </a:pPr>
            <a:r>
              <a:rPr lang="en-US" sz="1800" b="1" dirty="0">
                <a:latin typeface="Aptos Display" panose="020B0004020202020204" pitchFamily="34" charset="0"/>
                <a:ea typeface="Times New Roman" panose="02020603050405020304" pitchFamily="18" charset="0"/>
                <a:cs typeface="Times New Roman" panose="02020603050405020304" pitchFamily="18" charset="0"/>
              </a:rPr>
              <a:t>Presentation</a:t>
            </a:r>
            <a:r>
              <a:rPr lang="en-US" sz="1800" dirty="0">
                <a:latin typeface="Aptos Display" panose="020B0004020202020204" pitchFamily="34" charset="0"/>
                <a:ea typeface="Times New Roman" panose="02020603050405020304" pitchFamily="18" charset="0"/>
                <a:cs typeface="Times New Roman" panose="02020603050405020304" pitchFamily="18" charset="0"/>
              </a:rPr>
              <a:t>: Features of the </a:t>
            </a:r>
            <a:r>
              <a:rPr lang="en-US" sz="1800" i="1" dirty="0">
                <a:latin typeface="Aptos Display" panose="020B0004020202020204" pitchFamily="34" charset="0"/>
                <a:ea typeface="Times New Roman" panose="02020603050405020304" pitchFamily="18" charset="0"/>
                <a:cs typeface="Times New Roman" panose="02020603050405020304" pitchFamily="18" charset="0"/>
              </a:rPr>
              <a:t>Directory for Catechesis </a:t>
            </a:r>
            <a:r>
              <a:rPr lang="en-US" sz="1800" dirty="0">
                <a:latin typeface="Aptos Display" panose="020B0004020202020204" pitchFamily="34" charset="0"/>
                <a:ea typeface="Times New Roman" panose="02020603050405020304" pitchFamily="18" charset="0"/>
                <a:cs typeface="Times New Roman" panose="02020603050405020304" pitchFamily="18" charset="0"/>
              </a:rPr>
              <a:t>that lead to a new or renewed catechetical practice</a:t>
            </a:r>
            <a:endParaRPr lang="en-US" sz="1800" i="1" dirty="0">
              <a:latin typeface="Aptos Display" panose="020B0004020202020204" pitchFamily="34" charset="0"/>
              <a:ea typeface="Times New Roman" panose="02020603050405020304" pitchFamily="18" charset="0"/>
              <a:cs typeface="Times New Roman" panose="02020603050405020304" pitchFamily="18" charset="0"/>
            </a:endParaRPr>
          </a:p>
          <a:p>
            <a:pPr lvl="1">
              <a:lnSpc>
                <a:spcPct val="100000"/>
              </a:lnSpc>
              <a:spcBef>
                <a:spcPts val="0"/>
              </a:spcBef>
              <a:spcAft>
                <a:spcPts val="1200"/>
              </a:spcAft>
              <a:buClr>
                <a:srgbClr val="C00000"/>
              </a:buClr>
            </a:pPr>
            <a:r>
              <a:rPr lang="en-US" i="1" dirty="0">
                <a:latin typeface="Aptos Display" panose="020B0004020202020204" pitchFamily="34" charset="0"/>
                <a:ea typeface="Times New Roman" panose="02020603050405020304" pitchFamily="18" charset="0"/>
                <a:cs typeface="Times New Roman" panose="02020603050405020304" pitchFamily="18" charset="0"/>
              </a:rPr>
              <a:t>Resource Team Reflections</a:t>
            </a:r>
          </a:p>
          <a:p>
            <a:pPr lvl="1">
              <a:lnSpc>
                <a:spcPct val="100000"/>
              </a:lnSpc>
              <a:spcBef>
                <a:spcPts val="0"/>
              </a:spcBef>
              <a:spcAft>
                <a:spcPts val="1200"/>
              </a:spcAft>
              <a:buClr>
                <a:srgbClr val="C00000"/>
              </a:buClr>
            </a:pPr>
            <a:r>
              <a:rPr lang="en-US" i="1" dirty="0">
                <a:latin typeface="Aptos Display" panose="020B0004020202020204" pitchFamily="34" charset="0"/>
                <a:ea typeface="Times New Roman" panose="02020603050405020304" pitchFamily="18" charset="0"/>
                <a:cs typeface="Times New Roman" panose="02020603050405020304" pitchFamily="18" charset="0"/>
              </a:rPr>
              <a:t>Review</a:t>
            </a:r>
            <a:r>
              <a:rPr lang="en-US" dirty="0">
                <a:latin typeface="Aptos Display" panose="020B0004020202020204" pitchFamily="34" charset="0"/>
                <a:ea typeface="Times New Roman" panose="02020603050405020304" pitchFamily="18" charset="0"/>
                <a:cs typeface="Times New Roman" panose="02020603050405020304" pitchFamily="18" charset="0"/>
              </a:rPr>
              <a:t>: Features of the </a:t>
            </a:r>
            <a:r>
              <a:rPr lang="en-US" i="1" dirty="0">
                <a:latin typeface="Aptos Display" panose="020B0004020202020204" pitchFamily="34" charset="0"/>
                <a:ea typeface="Times New Roman" panose="02020603050405020304" pitchFamily="18" charset="0"/>
                <a:cs typeface="Times New Roman" panose="02020603050405020304" pitchFamily="18" charset="0"/>
              </a:rPr>
              <a:t>Directory </a:t>
            </a:r>
            <a:r>
              <a:rPr lang="en-US" dirty="0">
                <a:latin typeface="Aptos Display" panose="020B0004020202020204" pitchFamily="34" charset="0"/>
                <a:ea typeface="Times New Roman" panose="02020603050405020304" pitchFamily="18" charset="0"/>
                <a:cs typeface="Times New Roman" panose="02020603050405020304" pitchFamily="18" charset="0"/>
              </a:rPr>
              <a:t>that lead to pastoral application</a:t>
            </a:r>
            <a:endParaRPr lang="en-US" i="1" dirty="0">
              <a:latin typeface="Aptos Display" panose="020B0004020202020204" pitchFamily="34" charset="0"/>
              <a:ea typeface="Times New Roman" panose="02020603050405020304" pitchFamily="18" charset="0"/>
              <a:cs typeface="Times New Roman" panose="02020603050405020304" pitchFamily="18" charset="0"/>
            </a:endParaRPr>
          </a:p>
          <a:p>
            <a:pPr marL="342900" indent="-342900">
              <a:lnSpc>
                <a:spcPct val="100000"/>
              </a:lnSpc>
              <a:spcBef>
                <a:spcPts val="0"/>
              </a:spcBef>
              <a:spcAft>
                <a:spcPts val="1200"/>
              </a:spcAft>
              <a:buClr>
                <a:srgbClr val="C00000"/>
              </a:buClr>
              <a:buFont typeface="+mj-lt"/>
              <a:buAutoNum type="arabicPeriod"/>
            </a:pPr>
            <a:r>
              <a:rPr lang="en-US" sz="1800" b="1" dirty="0">
                <a:latin typeface="Aptos Display" panose="020B0004020202020204" pitchFamily="34" charset="0"/>
                <a:ea typeface="Times New Roman" panose="02020603050405020304" pitchFamily="18" charset="0"/>
                <a:cs typeface="Times New Roman" panose="02020603050405020304" pitchFamily="18" charset="0"/>
              </a:rPr>
              <a:t>Application</a:t>
            </a:r>
            <a:r>
              <a:rPr lang="en-US" sz="1800" dirty="0">
                <a:latin typeface="Aptos Display" panose="020B0004020202020204" pitchFamily="34" charset="0"/>
                <a:ea typeface="Times New Roman" panose="02020603050405020304" pitchFamily="18" charset="0"/>
                <a:cs typeface="Times New Roman" panose="02020603050405020304" pitchFamily="18" charset="0"/>
              </a:rPr>
              <a:t>: Applying the </a:t>
            </a:r>
            <a:r>
              <a:rPr lang="en-US" sz="1800" i="1" dirty="0">
                <a:latin typeface="Aptos Display" panose="020B0004020202020204" pitchFamily="34" charset="0"/>
                <a:ea typeface="Times New Roman" panose="02020603050405020304" pitchFamily="18" charset="0"/>
                <a:cs typeface="Times New Roman" panose="02020603050405020304" pitchFamily="18" charset="0"/>
              </a:rPr>
              <a:t>Directory</a:t>
            </a:r>
            <a:r>
              <a:rPr lang="en-US" sz="1800" dirty="0">
                <a:latin typeface="Aptos Display" panose="020B0004020202020204" pitchFamily="34" charset="0"/>
                <a:ea typeface="Times New Roman" panose="02020603050405020304" pitchFamily="18" charset="0"/>
                <a:cs typeface="Times New Roman" panose="02020603050405020304" pitchFamily="18" charset="0"/>
              </a:rPr>
              <a:t> to Parish Life – Assessment Tool </a:t>
            </a:r>
          </a:p>
          <a:p>
            <a:pPr marL="342900" indent="-342900">
              <a:lnSpc>
                <a:spcPct val="100000"/>
              </a:lnSpc>
              <a:spcBef>
                <a:spcPts val="0"/>
              </a:spcBef>
              <a:spcAft>
                <a:spcPts val="1200"/>
              </a:spcAft>
              <a:buClr>
                <a:srgbClr val="C00000"/>
              </a:buClr>
              <a:buFont typeface="+mj-lt"/>
              <a:buAutoNum type="arabicPeriod"/>
            </a:pPr>
            <a:r>
              <a:rPr lang="en-US" sz="1800" b="1" dirty="0">
                <a:latin typeface="Aptos Display" panose="020B0004020202020204" pitchFamily="34" charset="0"/>
                <a:ea typeface="Times New Roman" panose="02020603050405020304" pitchFamily="18" charset="0"/>
                <a:cs typeface="Times New Roman" panose="02020603050405020304" pitchFamily="18" charset="0"/>
              </a:rPr>
              <a:t>Discussion</a:t>
            </a:r>
            <a:r>
              <a:rPr lang="en-US" sz="1800" dirty="0">
                <a:latin typeface="Aptos Display" panose="020B0004020202020204" pitchFamily="34" charset="0"/>
                <a:ea typeface="Times New Roman" panose="02020603050405020304" pitchFamily="18" charset="0"/>
                <a:cs typeface="Times New Roman" panose="02020603050405020304" pitchFamily="18" charset="0"/>
              </a:rPr>
              <a:t>: </a:t>
            </a:r>
            <a:r>
              <a:rPr lang="en-US" sz="1800" b="1" i="1" kern="100" dirty="0">
                <a:effectLst/>
                <a:latin typeface="Aptos Display" panose="020B0004020202020204" pitchFamily="34" charset="0"/>
                <a:ea typeface="MS Gothic" panose="020B0609070205080204" pitchFamily="49" charset="-128"/>
                <a:cs typeface="Times New Roman" panose="02020603050405020304" pitchFamily="18" charset="0"/>
              </a:rPr>
              <a:t>How can the Directory for Catechesis inform and guide parish catechetical practice </a:t>
            </a:r>
            <a:r>
              <a:rPr lang="en-US" sz="1800" b="1" i="1" u="sng" kern="100" dirty="0">
                <a:effectLst/>
                <a:latin typeface="Aptos Display" panose="020B0004020202020204" pitchFamily="34" charset="0"/>
                <a:ea typeface="MS Gothic" panose="020B0609070205080204" pitchFamily="49" charset="-128"/>
                <a:cs typeface="Times New Roman" panose="02020603050405020304" pitchFamily="18" charset="0"/>
              </a:rPr>
              <a:t>now</a:t>
            </a:r>
            <a:r>
              <a:rPr lang="en-US" sz="1800" b="1" i="1" kern="100" dirty="0">
                <a:effectLst/>
                <a:latin typeface="Aptos Display" panose="020B0004020202020204" pitchFamily="34" charset="0"/>
                <a:ea typeface="MS Gothic" panose="020B0609070205080204" pitchFamily="49" charset="-128"/>
                <a:cs typeface="Times New Roman" panose="02020603050405020304" pitchFamily="18" charset="0"/>
              </a:rPr>
              <a:t> and </a:t>
            </a:r>
            <a:r>
              <a:rPr lang="en-US" sz="1800" b="1" i="1" u="sng" kern="100" dirty="0">
                <a:effectLst/>
                <a:latin typeface="Aptos Display" panose="020B0004020202020204" pitchFamily="34" charset="0"/>
                <a:ea typeface="MS Gothic" panose="020B0609070205080204" pitchFamily="49" charset="-128"/>
                <a:cs typeface="Times New Roman" panose="02020603050405020304" pitchFamily="18" charset="0"/>
              </a:rPr>
              <a:t>into the future</a:t>
            </a:r>
            <a:r>
              <a:rPr lang="en-US" sz="1800" b="1" i="1" kern="100" dirty="0">
                <a:effectLst/>
                <a:latin typeface="Aptos Display" panose="020B0004020202020204" pitchFamily="34" charset="0"/>
                <a:ea typeface="MS Gothic" panose="020B0609070205080204" pitchFamily="49" charset="-128"/>
                <a:cs typeface="Times New Roman" panose="02020603050405020304" pitchFamily="18" charset="0"/>
              </a:rPr>
              <a:t>? </a:t>
            </a:r>
            <a:r>
              <a:rPr lang="en-US" sz="1800" kern="100" dirty="0">
                <a:effectLst/>
                <a:latin typeface="Aptos Display" panose="020B0004020202020204" pitchFamily="34" charset="0"/>
                <a:ea typeface="MS Gothic" panose="020B0609070205080204" pitchFamily="49" charset="-128"/>
                <a:cs typeface="Times New Roman" panose="02020603050405020304" pitchFamily="18" charset="0"/>
              </a:rPr>
              <a:t>Identify 5-6 ways.</a:t>
            </a:r>
          </a:p>
          <a:p>
            <a:pPr marL="342900" indent="-342900">
              <a:lnSpc>
                <a:spcPct val="100000"/>
              </a:lnSpc>
              <a:spcBef>
                <a:spcPts val="0"/>
              </a:spcBef>
              <a:spcAft>
                <a:spcPts val="1200"/>
              </a:spcAft>
              <a:buClr>
                <a:srgbClr val="C00000"/>
              </a:buClr>
              <a:buFont typeface="+mj-lt"/>
              <a:buAutoNum type="arabicPeriod"/>
            </a:pPr>
            <a:endParaRPr lang="en-US" sz="1800" dirty="0">
              <a:latin typeface="Aptos Display" panose="020B000402020202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D6E4B47-C419-8607-6747-78A53310D91C}"/>
              </a:ext>
            </a:extLst>
          </p:cNvPr>
          <p:cNvPicPr>
            <a:picLocks noChangeAspect="1"/>
          </p:cNvPicPr>
          <p:nvPr/>
        </p:nvPicPr>
        <p:blipFill>
          <a:blip r:embed="rId2"/>
          <a:stretch>
            <a:fillRect/>
          </a:stretch>
        </p:blipFill>
        <p:spPr>
          <a:xfrm>
            <a:off x="6482661" y="2373658"/>
            <a:ext cx="2468965" cy="3626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2409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536154" y="908934"/>
            <a:ext cx="8071691" cy="998524"/>
          </a:xfrm>
        </p:spPr>
        <p:txBody>
          <a:bodyPr/>
          <a:lstStyle/>
          <a:p>
            <a:pPr algn="ctr"/>
            <a:r>
              <a:rPr lang="en-US" sz="3200" dirty="0"/>
              <a:t>Evolution of the Catechetical </a:t>
            </a:r>
            <a:r>
              <a:rPr lang="en-US" sz="3200" i="1" dirty="0"/>
              <a:t>Directories</a:t>
            </a:r>
            <a:br>
              <a:rPr lang="en-US" sz="3600" i="1" dirty="0"/>
            </a:br>
            <a:r>
              <a:rPr lang="en-US" sz="2800" i="1" dirty="0"/>
              <a:t>International Study Weeks</a:t>
            </a: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893200" y="2205872"/>
            <a:ext cx="7410828" cy="3594568"/>
          </a:xfrm>
        </p:spPr>
        <p:txBody>
          <a:bodyPr>
            <a:noAutofit/>
          </a:bodyPr>
          <a:lstStyle/>
          <a:p>
            <a:pPr>
              <a:spcBef>
                <a:spcPts val="0"/>
              </a:spcBef>
            </a:pPr>
            <a:r>
              <a:rPr lang="en-US" altLang="en-US" sz="2200" dirty="0">
                <a:latin typeface="Aptos Display" panose="020B0004020202020204" pitchFamily="34" charset="0"/>
              </a:rPr>
              <a:t>Six International Catechetical Study Weeks were held spanning the years from 1959 to 1968. The participants were pastoral theologians who were interested in kerygmatic church renewal, liturgical renewal, catechetics, and missions.</a:t>
            </a:r>
          </a:p>
          <a:p>
            <a:pPr>
              <a:spcBef>
                <a:spcPts val="0"/>
              </a:spcBef>
            </a:pPr>
            <a:r>
              <a:rPr lang="en-US" altLang="en-US" sz="2200" dirty="0">
                <a:latin typeface="Aptos Display" panose="020B0004020202020204" pitchFamily="34" charset="0"/>
              </a:rPr>
              <a:t> </a:t>
            </a:r>
          </a:p>
          <a:p>
            <a:pPr marL="457200" indent="-457200">
              <a:lnSpc>
                <a:spcPct val="100000"/>
              </a:lnSpc>
              <a:spcBef>
                <a:spcPts val="0"/>
              </a:spcBef>
              <a:buClr>
                <a:srgbClr val="C00000"/>
              </a:buClr>
              <a:buFont typeface="System Font Regular"/>
              <a:buChar char="✦"/>
            </a:pPr>
            <a:r>
              <a:rPr lang="en-US" altLang="en-US" sz="2200" dirty="0">
                <a:latin typeface="Aptos Display" panose="020B0004020202020204" pitchFamily="34" charset="0"/>
              </a:rPr>
              <a:t>They examined the relationship between catechesis and liturgy.</a:t>
            </a:r>
          </a:p>
          <a:p>
            <a:pPr marL="457200" indent="-457200">
              <a:lnSpc>
                <a:spcPct val="100000"/>
              </a:lnSpc>
              <a:spcBef>
                <a:spcPts val="0"/>
              </a:spcBef>
              <a:buClr>
                <a:srgbClr val="C00000"/>
              </a:buClr>
              <a:buFont typeface="System Font Regular"/>
              <a:buChar char="✦"/>
            </a:pPr>
            <a:r>
              <a:rPr lang="en-US" altLang="en-US" sz="2200" dirty="0">
                <a:latin typeface="Aptos Display" panose="020B0004020202020204" pitchFamily="34" charset="0"/>
              </a:rPr>
              <a:t>They affirmed the kerygmatic approach and outlined principles for the renewal of catechesis.</a:t>
            </a:r>
          </a:p>
        </p:txBody>
      </p:sp>
    </p:spTree>
    <p:extLst>
      <p:ext uri="{BB962C8B-B14F-4D97-AF65-F5344CB8AC3E}">
        <p14:creationId xmlns:p14="http://schemas.microsoft.com/office/powerpoint/2010/main" val="3875909850"/>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 design.pptx" id="{EA7B7CC8-F290-4243-ABBA-55A1BB42A8D8}" vid="{C93A0219-9EEE-D144-B211-62FE3FF223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A6A2B0-0AA5-4A3C-A463-A9815E212A83}">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0BEFF82A-2FA9-4126-8B42-749013CDA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9A1E4C-8388-4821-B0C4-BDD29A5F03A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0</TotalTime>
  <Words>4386</Words>
  <Application>Microsoft Macintosh PowerPoint</Application>
  <PresentationFormat>On-screen Show (4:3)</PresentationFormat>
  <Paragraphs>475</Paragraphs>
  <Slides>64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64</vt:i4>
      </vt:variant>
    </vt:vector>
  </HeadingPairs>
  <TitlesOfParts>
    <vt:vector size="79" baseType="lpstr">
      <vt:lpstr>MS Gothic</vt:lpstr>
      <vt:lpstr>Aptos</vt:lpstr>
      <vt:lpstr>Aptos Display</vt:lpstr>
      <vt:lpstr>Arial</vt:lpstr>
      <vt:lpstr>AvenirNext LT Pro Medium</vt:lpstr>
      <vt:lpstr>Calibri</vt:lpstr>
      <vt:lpstr>Cambria</vt:lpstr>
      <vt:lpstr>Candara</vt:lpstr>
      <vt:lpstr>Posterama</vt:lpstr>
      <vt:lpstr>PT Sans</vt:lpstr>
      <vt:lpstr>Segoe UI Semilight</vt:lpstr>
      <vt:lpstr>System Font Regular</vt:lpstr>
      <vt:lpstr>Times New Roman</vt:lpstr>
      <vt:lpstr>Wingdings</vt:lpstr>
      <vt:lpstr>DappledVTI</vt:lpstr>
      <vt:lpstr>Welcome to Convocation 2023</vt:lpstr>
      <vt:lpstr>Journey to the Future of Catechesis</vt:lpstr>
      <vt:lpstr>From Vision to Practice</vt:lpstr>
      <vt:lpstr>The Program</vt:lpstr>
      <vt:lpstr>The Program</vt:lpstr>
      <vt:lpstr>Storytelling Experience The Calling &amp; Vocation of Catechists</vt:lpstr>
      <vt:lpstr>Storytelling Experience The Calling &amp; Vocation of Catechists</vt:lpstr>
      <vt:lpstr>Part 1. Exploring the Vision of the Directory for Catechesis</vt:lpstr>
      <vt:lpstr>Evolution of the Catechetical Directories International Study Weeks</vt:lpstr>
      <vt:lpstr>Evolution of the Catechetical Directories International Study Weeks</vt:lpstr>
      <vt:lpstr>Evolution of the Catechetical Directories  General Catechetical Directory (1971)</vt:lpstr>
      <vt:lpstr>Evolution of the Catechetical Directories General Catechetical Directory (1971)</vt:lpstr>
      <vt:lpstr>Evolution of the Catechetical Directories General Catechetical Directory (1971)</vt:lpstr>
      <vt:lpstr>Evolution of the Catechetical Directories  General Directory for Catechesis (1997)</vt:lpstr>
      <vt:lpstr>Important Characteristics</vt:lpstr>
      <vt:lpstr>Evolution of the Catechetical Directories General Directory for Catechesis (1997)</vt:lpstr>
      <vt:lpstr>Evolution of the Catechetical Directories General Directory for Catechesis (1997)</vt:lpstr>
      <vt:lpstr>Evolution of the Catechetical Directories General Directory for Catechesis (1997)</vt:lpstr>
      <vt:lpstr>Evolution of the Catechetical Directories General Directory for Catechesis (1997)</vt:lpstr>
      <vt:lpstr>Evolution of the Catechetical Directories General Directory for Catechesis (1997)</vt:lpstr>
      <vt:lpstr>Evolution of the Catechetical Directories General Directory for Catechesis (1997)</vt:lpstr>
      <vt:lpstr>Evolution of the Catechetical Directories General Directory for Catechesis (1997)</vt:lpstr>
      <vt:lpstr>Evolution of the Catechetical Directories  Directory for Catechesis (2020)</vt:lpstr>
      <vt:lpstr>Important Characteristics</vt:lpstr>
      <vt:lpstr>Applying the Directory for Catechesis to Parish Life </vt:lpstr>
      <vt:lpstr>Applying the Directory for Catechesis to Parish Life </vt:lpstr>
      <vt:lpstr>Part 3. Designing Catechesis for All Ages</vt:lpstr>
      <vt:lpstr>Scripture Inspiration</vt:lpstr>
      <vt:lpstr>Thinking Adaptively</vt:lpstr>
      <vt:lpstr>Thinking Adaptively</vt:lpstr>
      <vt:lpstr>Some of the Adaptive Challenges We Face </vt:lpstr>
      <vt:lpstr>Catechesis in a Changing Context</vt:lpstr>
      <vt:lpstr>Design Work</vt:lpstr>
      <vt:lpstr>Innovation Design Process Stanford School of Design</vt:lpstr>
      <vt:lpstr>Designing Catechesis</vt:lpstr>
      <vt:lpstr>Designing Catechesis</vt:lpstr>
      <vt:lpstr>Your Target Audience</vt:lpstr>
      <vt:lpstr>Designing Catechesis</vt:lpstr>
      <vt:lpstr>Design Challenges</vt:lpstr>
      <vt:lpstr>Designing Catechesis</vt:lpstr>
      <vt:lpstr>Using the Directory in Designing</vt:lpstr>
      <vt:lpstr>12 Principles &amp; Practices for Catechesis</vt:lpstr>
      <vt:lpstr>Using the Directory in Designing</vt:lpstr>
      <vt:lpstr>Designing Catechesis</vt:lpstr>
      <vt:lpstr>Designing Catechesis</vt:lpstr>
      <vt:lpstr>Small Scale Prototyping</vt:lpstr>
      <vt:lpstr>Challenge: Engaging Today’s Learners  (see page 33-35)</vt:lpstr>
      <vt:lpstr>Challenge: Complexity &amp; Diversity (see page 59 &amp; 69-70) </vt:lpstr>
      <vt:lpstr>Challenge: Participation &amp; Learning in Confirmation Preparation (see page 41-41)</vt:lpstr>
      <vt:lpstr>Challenge: Guiding Parents in Forming the Faith of Young Children (see page 46-49)</vt:lpstr>
      <vt:lpstr>Baptism &amp; Families with Children 0-5</vt:lpstr>
      <vt:lpstr>Challenge: Diversity of Adult Faith (see page 67-72)</vt:lpstr>
      <vt:lpstr>Designing Catechesis</vt:lpstr>
      <vt:lpstr>PowerPoint Presentation</vt:lpstr>
      <vt:lpstr>Scripture Inspiration</vt:lpstr>
      <vt:lpstr>Part 3. Designing Catechesis for All Ages – Part 2</vt:lpstr>
      <vt:lpstr>Part 4. Formation of Catechists </vt:lpstr>
      <vt:lpstr>Part 4. Formation of Catechists </vt:lpstr>
      <vt:lpstr>Part 4. Formation of Catechists </vt:lpstr>
      <vt:lpstr>Example: Catechist Learning Cycle </vt:lpstr>
      <vt:lpstr>Example: Catechist Learning Cycle</vt:lpstr>
      <vt:lpstr>PowerPoint Presentation</vt:lpstr>
      <vt:lpstr>PowerPoint Presentation</vt:lpstr>
      <vt:lpstr>Designing Catechist 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2023-11-29T13:39:38Z</cp:lastPrinted>
  <dcterms:created xsi:type="dcterms:W3CDTF">2021-04-22T19:30:46Z</dcterms:created>
  <dcterms:modified xsi:type="dcterms:W3CDTF">2024-03-14T11:04:30Z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